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75" r:id="rId6"/>
    <p:sldId id="279" r:id="rId7"/>
    <p:sldId id="277" r:id="rId8"/>
    <p:sldId id="592" r:id="rId9"/>
    <p:sldId id="284" r:id="rId10"/>
    <p:sldId id="282" r:id="rId11"/>
    <p:sldId id="281" r:id="rId12"/>
    <p:sldId id="273" r:id="rId13"/>
  </p:sldIdLst>
  <p:sldSz cx="9144000" cy="5143500" type="screen16x9"/>
  <p:notesSz cx="6797675" cy="9926638"/>
  <p:defaultTextStyle>
    <a:defPPr>
      <a:defRPr lang="en-AU"/>
    </a:defPPr>
    <a:lvl1pPr algn="l" defTabSz="6858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342900" indent="114300" algn="l" defTabSz="6858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685800" indent="228600" algn="l" defTabSz="6858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028700" indent="342900" algn="l" defTabSz="6858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371600" indent="457200" algn="l" defTabSz="6858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94" userDrawn="1">
          <p15:clr>
            <a:srgbClr val="A4A3A4"/>
          </p15:clr>
        </p15:guide>
        <p15:guide id="2" pos="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van Koesveld" initials="MvK" lastIdx="1" clrIdx="0">
    <p:extLst>
      <p:ext uri="{19B8F6BF-5375-455C-9EA6-DF929625EA0E}">
        <p15:presenceInfo xmlns:p15="http://schemas.microsoft.com/office/powerpoint/2012/main" userId="S::michael.vankoesveld@nousgroup.com.au::53172425-d619-4e58-a7e4-d334d38414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5D0"/>
    <a:srgbClr val="9EA3E0"/>
    <a:srgbClr val="CED1EF"/>
    <a:srgbClr val="EFE0F0"/>
    <a:srgbClr val="834385"/>
    <a:srgbClr val="0EAA91"/>
    <a:srgbClr val="418F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C1F84-787F-479F-AD0C-6A1C6CB7673A}" v="99" dt="2021-04-01T01:08:42.888"/>
    <p1510:client id="{6E32674A-AB62-4281-8B00-07CDB90F379D}" v="8" dt="2021-04-01T00:55:21.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052" autoAdjust="0"/>
  </p:normalViewPr>
  <p:slideViewPr>
    <p:cSldViewPr snapToGrid="0">
      <p:cViewPr>
        <p:scale>
          <a:sx n="110" d="100"/>
          <a:sy n="110" d="100"/>
        </p:scale>
        <p:origin x="228" y="78"/>
      </p:cViewPr>
      <p:guideLst>
        <p:guide orient="horz" pos="894"/>
        <p:guide pos="2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B88427-BD6C-4C46-90FE-E773D700AAED}" type="doc">
      <dgm:prSet loTypeId="urn:microsoft.com/office/officeart/2005/8/layout/pyramid1" loCatId="pyramid" qsTypeId="urn:microsoft.com/office/officeart/2005/8/quickstyle/simple1" qsCatId="simple" csTypeId="urn:microsoft.com/office/officeart/2005/8/colors/accent1_2" csCatId="accent1" phldr="1"/>
      <dgm:spPr/>
    </dgm:pt>
    <dgm:pt modelId="{D8B2FD03-273D-4ED7-948C-6F2E4739F262}">
      <dgm:prSet phldrT="[Text]" custT="1"/>
      <dgm:spPr>
        <a:xfrm>
          <a:off x="1496435" y="356023"/>
          <a:ext cx="866030" cy="356023"/>
        </a:xfrm>
        <a:prstGeom prst="trapezoid">
          <a:avLst>
            <a:gd name="adj" fmla="val 60813"/>
          </a:avLst>
        </a:prstGeom>
        <a:solidFill>
          <a:schemeClr val="accent4"/>
        </a:solidFill>
        <a:ln w="25400" cap="flat" cmpd="sng" algn="ctr">
          <a:solidFill>
            <a:sysClr val="window" lastClr="FFFFFF">
              <a:hueOff val="0"/>
              <a:satOff val="0"/>
              <a:lumOff val="0"/>
              <a:alphaOff val="0"/>
            </a:sysClr>
          </a:solidFill>
          <a:prstDash val="solid"/>
        </a:ln>
        <a:effectLst/>
      </dgm:spPr>
      <dgm:t>
        <a:bodyPr/>
        <a:lstStyle/>
        <a:p>
          <a:pPr>
            <a:buNone/>
          </a:pPr>
          <a:endParaRPr lang="en-AU" sz="800" dirty="0">
            <a:solidFill>
              <a:sysClr val="windowText" lastClr="000000">
                <a:hueOff val="0"/>
                <a:satOff val="0"/>
                <a:lumOff val="0"/>
                <a:alphaOff val="0"/>
              </a:sysClr>
            </a:solidFill>
            <a:latin typeface="+mn-lt"/>
            <a:ea typeface="+mn-ea"/>
            <a:cs typeface="+mn-cs"/>
          </a:endParaRPr>
        </a:p>
      </dgm:t>
    </dgm:pt>
    <dgm:pt modelId="{57E89890-C361-4BD1-B8B3-85135E751B58}" type="parTrans" cxnId="{01E78B6B-9E44-45E3-B176-13FDA30F617F}">
      <dgm:prSet/>
      <dgm:spPr/>
      <dgm:t>
        <a:bodyPr/>
        <a:lstStyle/>
        <a:p>
          <a:endParaRPr lang="en-AU" sz="800">
            <a:latin typeface="+mn-lt"/>
          </a:endParaRPr>
        </a:p>
      </dgm:t>
    </dgm:pt>
    <dgm:pt modelId="{CF8947B8-8B37-42A5-8275-9ABB10C03722}" type="sibTrans" cxnId="{01E78B6B-9E44-45E3-B176-13FDA30F617F}">
      <dgm:prSet/>
      <dgm:spPr/>
      <dgm:t>
        <a:bodyPr/>
        <a:lstStyle/>
        <a:p>
          <a:endParaRPr lang="en-AU" sz="800">
            <a:latin typeface="+mn-lt"/>
          </a:endParaRPr>
        </a:p>
      </dgm:t>
    </dgm:pt>
    <dgm:pt modelId="{824E4926-23C3-447A-AC05-2CE09D4FC05F}">
      <dgm:prSet phldrT="[Text]" custT="1"/>
      <dgm:spPr>
        <a:xfrm>
          <a:off x="0" y="2848187"/>
          <a:ext cx="3858901" cy="324586"/>
        </a:xfrm>
        <a:prstGeom prst="trapezoid">
          <a:avLst>
            <a:gd name="adj" fmla="val 60813"/>
          </a:avLst>
        </a:prstGeom>
        <a:solidFill>
          <a:schemeClr val="accent4">
            <a:lumMod val="40000"/>
            <a:lumOff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AU" sz="800" dirty="0">
              <a:solidFill>
                <a:sysClr val="windowText" lastClr="000000">
                  <a:hueOff val="0"/>
                  <a:satOff val="0"/>
                  <a:lumOff val="0"/>
                  <a:alphaOff val="0"/>
                </a:sysClr>
              </a:solidFill>
              <a:latin typeface="+mn-lt"/>
              <a:ea typeface="+mn-ea"/>
              <a:cs typeface="+mn-cs"/>
            </a:rPr>
            <a:t>PREVENTION</a:t>
          </a:r>
        </a:p>
      </dgm:t>
    </dgm:pt>
    <dgm:pt modelId="{FB88C4D3-A32D-4500-8D08-CE5D51C76AA6}" type="parTrans" cxnId="{9684C138-1D10-4F51-8668-AFE5D2573F22}">
      <dgm:prSet/>
      <dgm:spPr/>
      <dgm:t>
        <a:bodyPr/>
        <a:lstStyle/>
        <a:p>
          <a:endParaRPr lang="en-AU" sz="800">
            <a:latin typeface="+mn-lt"/>
          </a:endParaRPr>
        </a:p>
      </dgm:t>
    </dgm:pt>
    <dgm:pt modelId="{957699C1-AE50-499A-ABA4-9D79165EDE76}" type="sibTrans" cxnId="{9684C138-1D10-4F51-8668-AFE5D2573F22}">
      <dgm:prSet/>
      <dgm:spPr/>
      <dgm:t>
        <a:bodyPr/>
        <a:lstStyle/>
        <a:p>
          <a:endParaRPr lang="en-AU" sz="800">
            <a:latin typeface="+mn-lt"/>
          </a:endParaRPr>
        </a:p>
      </dgm:t>
    </dgm:pt>
    <dgm:pt modelId="{5B9A9B4E-C535-4684-BEE2-2B564AC9636A}">
      <dgm:prSet phldrT="[Text]" custT="1"/>
      <dgm:spPr>
        <a:xfrm>
          <a:off x="1063420" y="1068070"/>
          <a:ext cx="1732060" cy="356023"/>
        </a:xfrm>
        <a:prstGeom prst="trapezoid">
          <a:avLst>
            <a:gd name="adj" fmla="val 60813"/>
          </a:avLst>
        </a:prstGeom>
        <a:solidFill>
          <a:schemeClr val="accent4">
            <a:lumMod val="60000"/>
            <a:lumOff val="40000"/>
          </a:schemeClr>
        </a:solidFill>
        <a:ln w="25400" cap="flat" cmpd="sng" algn="ctr">
          <a:solidFill>
            <a:sysClr val="window" lastClr="FFFFFF">
              <a:hueOff val="0"/>
              <a:satOff val="0"/>
              <a:lumOff val="0"/>
              <a:alphaOff val="0"/>
            </a:sysClr>
          </a:solidFill>
          <a:prstDash val="solid"/>
        </a:ln>
        <a:effectLst/>
      </dgm:spPr>
      <dgm:t>
        <a:bodyPr/>
        <a:lstStyle/>
        <a:p>
          <a:pPr>
            <a:buNone/>
          </a:pPr>
          <a:r>
            <a:rPr lang="en-AU" sz="800" dirty="0">
              <a:solidFill>
                <a:sysClr val="windowText" lastClr="000000">
                  <a:hueOff val="0"/>
                  <a:satOff val="0"/>
                  <a:lumOff val="0"/>
                  <a:alphaOff val="0"/>
                </a:sysClr>
              </a:solidFill>
              <a:latin typeface="+mn-lt"/>
              <a:ea typeface="+mn-ea"/>
              <a:cs typeface="+mn-cs"/>
            </a:rPr>
            <a:t>COMMUNITY SUPPORT</a:t>
          </a:r>
        </a:p>
      </dgm:t>
    </dgm:pt>
    <dgm:pt modelId="{ECFC3955-57CB-49CA-8F9F-3F122D75011D}" type="parTrans" cxnId="{0BE451C8-C7EC-4DF0-A14C-A77A90C898AE}">
      <dgm:prSet/>
      <dgm:spPr/>
      <dgm:t>
        <a:bodyPr/>
        <a:lstStyle/>
        <a:p>
          <a:endParaRPr lang="en-AU" sz="800">
            <a:latin typeface="+mn-lt"/>
          </a:endParaRPr>
        </a:p>
      </dgm:t>
    </dgm:pt>
    <dgm:pt modelId="{3E9922C2-F616-40BB-A75A-ECC699F2AC51}" type="sibTrans" cxnId="{0BE451C8-C7EC-4DF0-A14C-A77A90C898AE}">
      <dgm:prSet/>
      <dgm:spPr/>
      <dgm:t>
        <a:bodyPr/>
        <a:lstStyle/>
        <a:p>
          <a:endParaRPr lang="en-AU" sz="800">
            <a:latin typeface="+mn-lt"/>
          </a:endParaRPr>
        </a:p>
      </dgm:t>
    </dgm:pt>
    <dgm:pt modelId="{498E7527-3D2B-4E5F-AE46-12D200F57B28}">
      <dgm:prSet phldrT="[Text]" custT="1"/>
      <dgm:spPr>
        <a:xfrm>
          <a:off x="846912" y="1424093"/>
          <a:ext cx="2165075" cy="356023"/>
        </a:xfrm>
        <a:prstGeom prst="trapezoid">
          <a:avLst>
            <a:gd name="adj" fmla="val 60813"/>
          </a:avLst>
        </a:prstGeom>
        <a:solidFill>
          <a:schemeClr val="accent4">
            <a:lumMod val="60000"/>
            <a:lumOff val="40000"/>
          </a:schemeClr>
        </a:solidFill>
        <a:ln w="25400" cap="flat" cmpd="sng" algn="ctr">
          <a:solidFill>
            <a:sysClr val="window" lastClr="FFFFFF">
              <a:hueOff val="0"/>
              <a:satOff val="0"/>
              <a:lumOff val="0"/>
              <a:alphaOff val="0"/>
            </a:sysClr>
          </a:solidFill>
          <a:prstDash val="solid"/>
        </a:ln>
        <a:effectLst/>
      </dgm:spPr>
      <dgm:t>
        <a:bodyPr/>
        <a:lstStyle/>
        <a:p>
          <a:pPr>
            <a:buNone/>
          </a:pPr>
          <a:r>
            <a:rPr lang="en-AU" sz="800" dirty="0">
              <a:solidFill>
                <a:sysClr val="windowText" lastClr="000000">
                  <a:hueOff val="0"/>
                  <a:satOff val="0"/>
                  <a:lumOff val="0"/>
                  <a:alphaOff val="0"/>
                </a:sysClr>
              </a:solidFill>
              <a:latin typeface="+mn-lt"/>
              <a:ea typeface="+mn-ea"/>
              <a:cs typeface="+mn-cs"/>
            </a:rPr>
            <a:t>ENHANCED PRIMARY</a:t>
          </a:r>
        </a:p>
      </dgm:t>
    </dgm:pt>
    <dgm:pt modelId="{D3E4A805-110B-4507-9631-D3044E3222B2}" type="parTrans" cxnId="{CFF60F37-4AFD-481A-8F1C-7808EFF422AF}">
      <dgm:prSet/>
      <dgm:spPr/>
      <dgm:t>
        <a:bodyPr/>
        <a:lstStyle/>
        <a:p>
          <a:endParaRPr lang="en-AU" sz="800">
            <a:latin typeface="+mn-lt"/>
          </a:endParaRPr>
        </a:p>
      </dgm:t>
    </dgm:pt>
    <dgm:pt modelId="{5180FF7D-5B68-475D-9748-6343A5B37ECB}" type="sibTrans" cxnId="{CFF60F37-4AFD-481A-8F1C-7808EFF422AF}">
      <dgm:prSet/>
      <dgm:spPr/>
      <dgm:t>
        <a:bodyPr/>
        <a:lstStyle/>
        <a:p>
          <a:endParaRPr lang="en-AU" sz="800">
            <a:latin typeface="+mn-lt"/>
          </a:endParaRPr>
        </a:p>
      </dgm:t>
    </dgm:pt>
    <dgm:pt modelId="{215DFBC4-BF2E-4951-B44E-5715F57A8ED1}">
      <dgm:prSet phldrT="[Text]" custT="1"/>
      <dgm:spPr>
        <a:xfrm>
          <a:off x="408865" y="2142937"/>
          <a:ext cx="3031105" cy="356023"/>
        </a:xfrm>
        <a:prstGeom prst="trapezoid">
          <a:avLst>
            <a:gd name="adj" fmla="val 60813"/>
          </a:avLst>
        </a:prstGeom>
        <a:solidFill>
          <a:schemeClr val="accent4">
            <a:lumMod val="40000"/>
            <a:lumOff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AU" sz="800" dirty="0">
              <a:solidFill>
                <a:sysClr val="windowText" lastClr="000000">
                  <a:hueOff val="0"/>
                  <a:satOff val="0"/>
                  <a:lumOff val="0"/>
                  <a:alphaOff val="0"/>
                </a:sysClr>
              </a:solidFill>
              <a:latin typeface="+mn-lt"/>
              <a:ea typeface="+mn-ea"/>
              <a:cs typeface="+mn-cs"/>
            </a:rPr>
            <a:t>INFORMAL COMMUNITY SUPPORT</a:t>
          </a:r>
        </a:p>
      </dgm:t>
    </dgm:pt>
    <dgm:pt modelId="{089AC3C0-8941-4E23-8478-0BBC36145131}" type="parTrans" cxnId="{7B78A28D-FADA-44AC-B027-96478A238DED}">
      <dgm:prSet/>
      <dgm:spPr/>
      <dgm:t>
        <a:bodyPr/>
        <a:lstStyle/>
        <a:p>
          <a:endParaRPr lang="en-AU" sz="800">
            <a:latin typeface="+mn-lt"/>
          </a:endParaRPr>
        </a:p>
      </dgm:t>
    </dgm:pt>
    <dgm:pt modelId="{98E3E981-8A67-4198-A1BA-DA8BE28B1DFB}" type="sibTrans" cxnId="{7B78A28D-FADA-44AC-B027-96478A238DED}">
      <dgm:prSet/>
      <dgm:spPr/>
      <dgm:t>
        <a:bodyPr/>
        <a:lstStyle/>
        <a:p>
          <a:endParaRPr lang="en-AU" sz="800">
            <a:latin typeface="+mn-lt"/>
          </a:endParaRPr>
        </a:p>
      </dgm:t>
    </dgm:pt>
    <dgm:pt modelId="{70EF5BD4-166A-4AD5-96B1-1A7816EF264C}">
      <dgm:prSet phldrT="[Text]" custT="1"/>
      <dgm:spPr>
        <a:xfrm>
          <a:off x="197389" y="2492164"/>
          <a:ext cx="3464121" cy="356023"/>
        </a:xfrm>
        <a:prstGeom prst="trapezoid">
          <a:avLst>
            <a:gd name="adj" fmla="val 60813"/>
          </a:avLst>
        </a:prstGeom>
        <a:solidFill>
          <a:schemeClr val="accent4">
            <a:lumMod val="40000"/>
            <a:lumOff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AU" sz="800" dirty="0">
              <a:solidFill>
                <a:sysClr val="windowText" lastClr="000000">
                  <a:hueOff val="0"/>
                  <a:satOff val="0"/>
                  <a:lumOff val="0"/>
                  <a:alphaOff val="0"/>
                </a:sysClr>
              </a:solidFill>
              <a:latin typeface="+mn-lt"/>
              <a:ea typeface="+mn-ea"/>
              <a:cs typeface="+mn-cs"/>
            </a:rPr>
            <a:t>SELFCARE</a:t>
          </a:r>
        </a:p>
      </dgm:t>
    </dgm:pt>
    <dgm:pt modelId="{E3E0F085-4180-4B8F-818A-A6F977D694C1}" type="parTrans" cxnId="{7185FA88-0EEB-45FF-8DB4-CAC4FF634F69}">
      <dgm:prSet/>
      <dgm:spPr/>
      <dgm:t>
        <a:bodyPr/>
        <a:lstStyle/>
        <a:p>
          <a:endParaRPr lang="en-AU" sz="800">
            <a:latin typeface="+mn-lt"/>
          </a:endParaRPr>
        </a:p>
      </dgm:t>
    </dgm:pt>
    <dgm:pt modelId="{AE8EBE27-93C1-4FA3-8905-12EC056771DE}" type="sibTrans" cxnId="{7185FA88-0EEB-45FF-8DB4-CAC4FF634F69}">
      <dgm:prSet/>
      <dgm:spPr/>
      <dgm:t>
        <a:bodyPr/>
        <a:lstStyle/>
        <a:p>
          <a:endParaRPr lang="en-AU" sz="800">
            <a:latin typeface="+mn-lt"/>
          </a:endParaRPr>
        </a:p>
      </dgm:t>
    </dgm:pt>
    <dgm:pt modelId="{36E1B540-27B4-4F90-9CEF-8662421C53D8}">
      <dgm:prSet phldrT="[Text]" custT="1"/>
      <dgm:spPr>
        <a:xfrm>
          <a:off x="1279927" y="712046"/>
          <a:ext cx="1299045" cy="356023"/>
        </a:xfrm>
        <a:prstGeom prst="trapezoid">
          <a:avLst>
            <a:gd name="adj" fmla="val 60813"/>
          </a:avLst>
        </a:prstGeom>
        <a:solidFill>
          <a:schemeClr val="accent4"/>
        </a:solidFill>
        <a:ln w="25400" cap="flat" cmpd="sng" algn="ctr">
          <a:solidFill>
            <a:sysClr val="window" lastClr="FFFFFF">
              <a:hueOff val="0"/>
              <a:satOff val="0"/>
              <a:lumOff val="0"/>
              <a:alphaOff val="0"/>
            </a:sysClr>
          </a:solidFill>
          <a:prstDash val="solid"/>
        </a:ln>
        <a:effectLst/>
      </dgm:spPr>
      <dgm:t>
        <a:bodyPr/>
        <a:lstStyle/>
        <a:p>
          <a:pPr>
            <a:buNone/>
          </a:pPr>
          <a:endParaRPr lang="en-AU" sz="800" dirty="0">
            <a:solidFill>
              <a:sysClr val="windowText" lastClr="000000">
                <a:hueOff val="0"/>
                <a:satOff val="0"/>
                <a:lumOff val="0"/>
                <a:alphaOff val="0"/>
              </a:sysClr>
            </a:solidFill>
            <a:latin typeface="+mn-lt"/>
            <a:ea typeface="+mn-ea"/>
            <a:cs typeface="+mn-cs"/>
          </a:endParaRPr>
        </a:p>
      </dgm:t>
    </dgm:pt>
    <dgm:pt modelId="{E63B13AF-4FE0-4BAC-B4E0-69D796D5B35A}" type="parTrans" cxnId="{B71B5332-A9A9-4D58-897C-47A1BA4A62DA}">
      <dgm:prSet/>
      <dgm:spPr/>
      <dgm:t>
        <a:bodyPr/>
        <a:lstStyle/>
        <a:p>
          <a:endParaRPr lang="en-AU" sz="800">
            <a:latin typeface="+mn-lt"/>
          </a:endParaRPr>
        </a:p>
      </dgm:t>
    </dgm:pt>
    <dgm:pt modelId="{5CA1C882-2416-465C-BE30-73D72AD87A28}" type="sibTrans" cxnId="{B71B5332-A9A9-4D58-897C-47A1BA4A62DA}">
      <dgm:prSet/>
      <dgm:spPr/>
      <dgm:t>
        <a:bodyPr/>
        <a:lstStyle/>
        <a:p>
          <a:endParaRPr lang="en-AU" sz="800">
            <a:latin typeface="+mn-lt"/>
          </a:endParaRPr>
        </a:p>
      </dgm:t>
    </dgm:pt>
    <dgm:pt modelId="{A1EEE334-CB6C-4152-B22A-98B9C7DBA92A}">
      <dgm:prSet phldrT="[Text]" custT="1"/>
      <dgm:spPr>
        <a:xfrm>
          <a:off x="630405" y="1780117"/>
          <a:ext cx="2598090" cy="356023"/>
        </a:xfrm>
        <a:prstGeom prst="trapezoid">
          <a:avLst>
            <a:gd name="adj" fmla="val 60813"/>
          </a:avLst>
        </a:prstGeom>
        <a:solidFill>
          <a:schemeClr val="accent4">
            <a:lumMod val="60000"/>
            <a:lumOff val="40000"/>
          </a:schemeClr>
        </a:solidFill>
        <a:ln w="25400" cap="flat" cmpd="sng" algn="ctr">
          <a:solidFill>
            <a:sysClr val="window" lastClr="FFFFFF">
              <a:hueOff val="0"/>
              <a:satOff val="0"/>
              <a:lumOff val="0"/>
              <a:alphaOff val="0"/>
            </a:sysClr>
          </a:solidFill>
          <a:prstDash val="solid"/>
        </a:ln>
        <a:effectLst/>
      </dgm:spPr>
      <dgm:t>
        <a:bodyPr/>
        <a:lstStyle/>
        <a:p>
          <a:pPr>
            <a:buNone/>
          </a:pPr>
          <a:r>
            <a:rPr lang="en-AU" sz="800" dirty="0">
              <a:solidFill>
                <a:sysClr val="windowText" lastClr="000000">
                  <a:hueOff val="0"/>
                  <a:satOff val="0"/>
                  <a:lumOff val="0"/>
                  <a:alphaOff val="0"/>
                </a:sysClr>
              </a:solidFill>
              <a:latin typeface="+mn-lt"/>
              <a:ea typeface="+mn-ea"/>
              <a:cs typeface="+mn-cs"/>
            </a:rPr>
            <a:t>PRIMARY HEALTH</a:t>
          </a:r>
        </a:p>
      </dgm:t>
    </dgm:pt>
    <dgm:pt modelId="{73B4A91D-2E25-4E39-9C5F-34537D2E62BF}" type="sibTrans" cxnId="{CB71859C-D62C-4F38-9559-68422D5B4D8E}">
      <dgm:prSet/>
      <dgm:spPr/>
      <dgm:t>
        <a:bodyPr/>
        <a:lstStyle/>
        <a:p>
          <a:endParaRPr lang="en-AU" sz="800">
            <a:latin typeface="+mn-lt"/>
          </a:endParaRPr>
        </a:p>
      </dgm:t>
    </dgm:pt>
    <dgm:pt modelId="{765DCF6B-44CE-4B0F-82AA-650397C75E26}" type="parTrans" cxnId="{CB71859C-D62C-4F38-9559-68422D5B4D8E}">
      <dgm:prSet/>
      <dgm:spPr/>
      <dgm:t>
        <a:bodyPr/>
        <a:lstStyle/>
        <a:p>
          <a:endParaRPr lang="en-AU" sz="800">
            <a:latin typeface="+mn-lt"/>
          </a:endParaRPr>
        </a:p>
      </dgm:t>
    </dgm:pt>
    <dgm:pt modelId="{8185F6F0-611D-455E-BA07-236A35BD705B}">
      <dgm:prSet phldrT="[Text]" custT="1"/>
      <dgm:spPr>
        <a:xfrm>
          <a:off x="1712942" y="0"/>
          <a:ext cx="433015" cy="356023"/>
        </a:xfrm>
        <a:prstGeom prst="trapezoid">
          <a:avLst>
            <a:gd name="adj" fmla="val 60813"/>
          </a:avLst>
        </a:prstGeom>
        <a:solidFill>
          <a:schemeClr val="accent4"/>
        </a:solidFill>
        <a:ln w="25400" cap="flat" cmpd="sng" algn="ctr">
          <a:solidFill>
            <a:sysClr val="window" lastClr="FFFFFF">
              <a:hueOff val="0"/>
              <a:satOff val="0"/>
              <a:lumOff val="0"/>
              <a:alphaOff val="0"/>
            </a:sysClr>
          </a:solidFill>
          <a:prstDash val="solid"/>
        </a:ln>
        <a:effectLst/>
      </dgm:spPr>
      <dgm:t>
        <a:bodyPr tIns="324000"/>
        <a:lstStyle/>
        <a:p>
          <a:pPr>
            <a:buNone/>
          </a:pPr>
          <a:r>
            <a:rPr lang="en-AU" sz="800" dirty="0">
              <a:solidFill>
                <a:sysClr val="windowText" lastClr="000000">
                  <a:hueOff val="0"/>
                  <a:satOff val="0"/>
                  <a:lumOff val="0"/>
                  <a:alphaOff val="0"/>
                </a:sysClr>
              </a:solidFill>
              <a:latin typeface="+mn-lt"/>
              <a:ea typeface="+mn-ea"/>
              <a:cs typeface="+mn-cs"/>
            </a:rPr>
            <a:t> </a:t>
          </a:r>
        </a:p>
      </dgm:t>
    </dgm:pt>
    <dgm:pt modelId="{4C6E9CCC-2FCC-4271-9424-97BF89A0CBD7}" type="sibTrans" cxnId="{E540C7D4-35ED-441A-BBBC-6D11612C4F18}">
      <dgm:prSet/>
      <dgm:spPr/>
      <dgm:t>
        <a:bodyPr/>
        <a:lstStyle/>
        <a:p>
          <a:endParaRPr lang="en-AU" sz="800">
            <a:latin typeface="+mn-lt"/>
          </a:endParaRPr>
        </a:p>
      </dgm:t>
    </dgm:pt>
    <dgm:pt modelId="{5BEB6CB2-BB6F-4D61-8CB5-9403AA0F6351}" type="parTrans" cxnId="{E540C7D4-35ED-441A-BBBC-6D11612C4F18}">
      <dgm:prSet/>
      <dgm:spPr/>
      <dgm:t>
        <a:bodyPr/>
        <a:lstStyle/>
        <a:p>
          <a:endParaRPr lang="en-AU" sz="800">
            <a:latin typeface="+mn-lt"/>
          </a:endParaRPr>
        </a:p>
      </dgm:t>
    </dgm:pt>
    <dgm:pt modelId="{01BAE0BB-7B2A-4619-BBF9-EDFC41F35DE1}" type="pres">
      <dgm:prSet presAssocID="{8DB88427-BD6C-4C46-90FE-E773D700AAED}" presName="Name0" presStyleCnt="0">
        <dgm:presLayoutVars>
          <dgm:dir/>
          <dgm:animLvl val="lvl"/>
          <dgm:resizeHandles val="exact"/>
        </dgm:presLayoutVars>
      </dgm:prSet>
      <dgm:spPr/>
    </dgm:pt>
    <dgm:pt modelId="{0F8F4142-6A04-4414-B9F6-1710BAA5776C}" type="pres">
      <dgm:prSet presAssocID="{8185F6F0-611D-455E-BA07-236A35BD705B}" presName="Name8" presStyleCnt="0"/>
      <dgm:spPr/>
    </dgm:pt>
    <dgm:pt modelId="{7486A203-7EA7-4FFA-95BC-E4A3C5C2C61A}" type="pres">
      <dgm:prSet presAssocID="{8185F6F0-611D-455E-BA07-236A35BD705B}" presName="level" presStyleLbl="node1" presStyleIdx="0" presStyleCnt="9">
        <dgm:presLayoutVars>
          <dgm:chMax val="1"/>
          <dgm:bulletEnabled val="1"/>
        </dgm:presLayoutVars>
      </dgm:prSet>
      <dgm:spPr/>
    </dgm:pt>
    <dgm:pt modelId="{0C9ACC53-6617-4C1D-BA84-93B3F8C4D82D}" type="pres">
      <dgm:prSet presAssocID="{8185F6F0-611D-455E-BA07-236A35BD705B}" presName="levelTx" presStyleLbl="revTx" presStyleIdx="0" presStyleCnt="0">
        <dgm:presLayoutVars>
          <dgm:chMax val="1"/>
          <dgm:bulletEnabled val="1"/>
        </dgm:presLayoutVars>
      </dgm:prSet>
      <dgm:spPr/>
    </dgm:pt>
    <dgm:pt modelId="{B964369A-7071-4E37-A3D9-76F0E56835EC}" type="pres">
      <dgm:prSet presAssocID="{D8B2FD03-273D-4ED7-948C-6F2E4739F262}" presName="Name8" presStyleCnt="0"/>
      <dgm:spPr/>
    </dgm:pt>
    <dgm:pt modelId="{6769251A-EF9D-4F25-B2FE-886FBF890D84}" type="pres">
      <dgm:prSet presAssocID="{D8B2FD03-273D-4ED7-948C-6F2E4739F262}" presName="level" presStyleLbl="node1" presStyleIdx="1" presStyleCnt="9">
        <dgm:presLayoutVars>
          <dgm:chMax val="1"/>
          <dgm:bulletEnabled val="1"/>
        </dgm:presLayoutVars>
      </dgm:prSet>
      <dgm:spPr/>
    </dgm:pt>
    <dgm:pt modelId="{E67715AF-9ADA-4C88-8B02-77FFFE6E2CA6}" type="pres">
      <dgm:prSet presAssocID="{D8B2FD03-273D-4ED7-948C-6F2E4739F262}" presName="levelTx" presStyleLbl="revTx" presStyleIdx="0" presStyleCnt="0">
        <dgm:presLayoutVars>
          <dgm:chMax val="1"/>
          <dgm:bulletEnabled val="1"/>
        </dgm:presLayoutVars>
      </dgm:prSet>
      <dgm:spPr/>
    </dgm:pt>
    <dgm:pt modelId="{FA887BDF-6A3A-427E-A15D-5CD6792CBB02}" type="pres">
      <dgm:prSet presAssocID="{36E1B540-27B4-4F90-9CEF-8662421C53D8}" presName="Name8" presStyleCnt="0"/>
      <dgm:spPr/>
    </dgm:pt>
    <dgm:pt modelId="{C93D1833-965A-4FE2-B030-ED31A4785FD7}" type="pres">
      <dgm:prSet presAssocID="{36E1B540-27B4-4F90-9CEF-8662421C53D8}" presName="level" presStyleLbl="node1" presStyleIdx="2" presStyleCnt="9">
        <dgm:presLayoutVars>
          <dgm:chMax val="1"/>
          <dgm:bulletEnabled val="1"/>
        </dgm:presLayoutVars>
      </dgm:prSet>
      <dgm:spPr/>
    </dgm:pt>
    <dgm:pt modelId="{11754C38-05D4-41E9-B785-9B44285376B0}" type="pres">
      <dgm:prSet presAssocID="{36E1B540-27B4-4F90-9CEF-8662421C53D8}" presName="levelTx" presStyleLbl="revTx" presStyleIdx="0" presStyleCnt="0">
        <dgm:presLayoutVars>
          <dgm:chMax val="1"/>
          <dgm:bulletEnabled val="1"/>
        </dgm:presLayoutVars>
      </dgm:prSet>
      <dgm:spPr/>
    </dgm:pt>
    <dgm:pt modelId="{56C8656D-FB2E-4043-91F3-529559BD2535}" type="pres">
      <dgm:prSet presAssocID="{5B9A9B4E-C535-4684-BEE2-2B564AC9636A}" presName="Name8" presStyleCnt="0"/>
      <dgm:spPr/>
    </dgm:pt>
    <dgm:pt modelId="{C60D0C20-8157-40C8-BA58-EBF159DC7120}" type="pres">
      <dgm:prSet presAssocID="{5B9A9B4E-C535-4684-BEE2-2B564AC9636A}" presName="level" presStyleLbl="node1" presStyleIdx="3" presStyleCnt="9">
        <dgm:presLayoutVars>
          <dgm:chMax val="1"/>
          <dgm:bulletEnabled val="1"/>
        </dgm:presLayoutVars>
      </dgm:prSet>
      <dgm:spPr/>
    </dgm:pt>
    <dgm:pt modelId="{FEB22F4D-11A4-4713-A96D-4A8E563C8699}" type="pres">
      <dgm:prSet presAssocID="{5B9A9B4E-C535-4684-BEE2-2B564AC9636A}" presName="levelTx" presStyleLbl="revTx" presStyleIdx="0" presStyleCnt="0">
        <dgm:presLayoutVars>
          <dgm:chMax val="1"/>
          <dgm:bulletEnabled val="1"/>
        </dgm:presLayoutVars>
      </dgm:prSet>
      <dgm:spPr/>
    </dgm:pt>
    <dgm:pt modelId="{43DB123A-7FFA-4C27-8412-5ADE4006E684}" type="pres">
      <dgm:prSet presAssocID="{498E7527-3D2B-4E5F-AE46-12D200F57B28}" presName="Name8" presStyleCnt="0"/>
      <dgm:spPr/>
    </dgm:pt>
    <dgm:pt modelId="{C21CB4B0-C497-4513-8B7C-190D65A4632D}" type="pres">
      <dgm:prSet presAssocID="{498E7527-3D2B-4E5F-AE46-12D200F57B28}" presName="level" presStyleLbl="node1" presStyleIdx="4" presStyleCnt="9">
        <dgm:presLayoutVars>
          <dgm:chMax val="1"/>
          <dgm:bulletEnabled val="1"/>
        </dgm:presLayoutVars>
      </dgm:prSet>
      <dgm:spPr/>
    </dgm:pt>
    <dgm:pt modelId="{96478DE5-26CB-4D0F-B55B-820F17BCAB78}" type="pres">
      <dgm:prSet presAssocID="{498E7527-3D2B-4E5F-AE46-12D200F57B28}" presName="levelTx" presStyleLbl="revTx" presStyleIdx="0" presStyleCnt="0">
        <dgm:presLayoutVars>
          <dgm:chMax val="1"/>
          <dgm:bulletEnabled val="1"/>
        </dgm:presLayoutVars>
      </dgm:prSet>
      <dgm:spPr/>
    </dgm:pt>
    <dgm:pt modelId="{BAF5A512-2DFF-4D69-AA2D-11F207EE0BC2}" type="pres">
      <dgm:prSet presAssocID="{A1EEE334-CB6C-4152-B22A-98B9C7DBA92A}" presName="Name8" presStyleCnt="0"/>
      <dgm:spPr/>
    </dgm:pt>
    <dgm:pt modelId="{C33BE966-1836-4544-AE1E-8ADB882EB6ED}" type="pres">
      <dgm:prSet presAssocID="{A1EEE334-CB6C-4152-B22A-98B9C7DBA92A}" presName="level" presStyleLbl="node1" presStyleIdx="5" presStyleCnt="9">
        <dgm:presLayoutVars>
          <dgm:chMax val="1"/>
          <dgm:bulletEnabled val="1"/>
        </dgm:presLayoutVars>
      </dgm:prSet>
      <dgm:spPr/>
    </dgm:pt>
    <dgm:pt modelId="{0FE7F234-0F8B-4EA5-910B-5296D012218C}" type="pres">
      <dgm:prSet presAssocID="{A1EEE334-CB6C-4152-B22A-98B9C7DBA92A}" presName="levelTx" presStyleLbl="revTx" presStyleIdx="0" presStyleCnt="0">
        <dgm:presLayoutVars>
          <dgm:chMax val="1"/>
          <dgm:bulletEnabled val="1"/>
        </dgm:presLayoutVars>
      </dgm:prSet>
      <dgm:spPr/>
    </dgm:pt>
    <dgm:pt modelId="{E2752F79-D8CC-457E-8993-9B4AA081BE9D}" type="pres">
      <dgm:prSet presAssocID="{215DFBC4-BF2E-4951-B44E-5715F57A8ED1}" presName="Name8" presStyleCnt="0"/>
      <dgm:spPr/>
    </dgm:pt>
    <dgm:pt modelId="{5207124A-4626-4A19-A629-9204E3954EBA}" type="pres">
      <dgm:prSet presAssocID="{215DFBC4-BF2E-4951-B44E-5715F57A8ED1}" presName="level" presStyleLbl="node1" presStyleIdx="6" presStyleCnt="9" custLinFactNeighborX="-166" custLinFactNeighborY="1909">
        <dgm:presLayoutVars>
          <dgm:chMax val="1"/>
          <dgm:bulletEnabled val="1"/>
        </dgm:presLayoutVars>
      </dgm:prSet>
      <dgm:spPr/>
    </dgm:pt>
    <dgm:pt modelId="{960B1DE1-DA64-4B18-B18F-EE7F46A6C9B8}" type="pres">
      <dgm:prSet presAssocID="{215DFBC4-BF2E-4951-B44E-5715F57A8ED1}" presName="levelTx" presStyleLbl="revTx" presStyleIdx="0" presStyleCnt="0">
        <dgm:presLayoutVars>
          <dgm:chMax val="1"/>
          <dgm:bulletEnabled val="1"/>
        </dgm:presLayoutVars>
      </dgm:prSet>
      <dgm:spPr/>
    </dgm:pt>
    <dgm:pt modelId="{49197335-56E8-4F83-9A36-6CF8D719D7AB}" type="pres">
      <dgm:prSet presAssocID="{70EF5BD4-166A-4AD5-96B1-1A7816EF264C}" presName="Name8" presStyleCnt="0"/>
      <dgm:spPr/>
    </dgm:pt>
    <dgm:pt modelId="{817167A5-8397-4575-9ADF-1D2450236F6A}" type="pres">
      <dgm:prSet presAssocID="{70EF5BD4-166A-4AD5-96B1-1A7816EF264C}" presName="level" presStyleLbl="node1" presStyleIdx="7" presStyleCnt="9">
        <dgm:presLayoutVars>
          <dgm:chMax val="1"/>
          <dgm:bulletEnabled val="1"/>
        </dgm:presLayoutVars>
      </dgm:prSet>
      <dgm:spPr/>
    </dgm:pt>
    <dgm:pt modelId="{AC2B9DEA-9FC7-4009-A85A-AA4039EF71B1}" type="pres">
      <dgm:prSet presAssocID="{70EF5BD4-166A-4AD5-96B1-1A7816EF264C}" presName="levelTx" presStyleLbl="revTx" presStyleIdx="0" presStyleCnt="0">
        <dgm:presLayoutVars>
          <dgm:chMax val="1"/>
          <dgm:bulletEnabled val="1"/>
        </dgm:presLayoutVars>
      </dgm:prSet>
      <dgm:spPr/>
    </dgm:pt>
    <dgm:pt modelId="{A3FFB4DD-71EB-4D9D-8FB8-C59EF13EAB42}" type="pres">
      <dgm:prSet presAssocID="{824E4926-23C3-447A-AC05-2CE09D4FC05F}" presName="Name8" presStyleCnt="0"/>
      <dgm:spPr/>
    </dgm:pt>
    <dgm:pt modelId="{8CC664D7-C9D9-482C-ADC4-F963B8147AD0}" type="pres">
      <dgm:prSet presAssocID="{824E4926-23C3-447A-AC05-2CE09D4FC05F}" presName="level" presStyleLbl="node1" presStyleIdx="8" presStyleCnt="9" custScaleY="91170">
        <dgm:presLayoutVars>
          <dgm:chMax val="1"/>
          <dgm:bulletEnabled val="1"/>
        </dgm:presLayoutVars>
      </dgm:prSet>
      <dgm:spPr/>
    </dgm:pt>
    <dgm:pt modelId="{3F4F17F3-BC98-443F-A16F-9DF43D1B0D40}" type="pres">
      <dgm:prSet presAssocID="{824E4926-23C3-447A-AC05-2CE09D4FC05F}" presName="levelTx" presStyleLbl="revTx" presStyleIdx="0" presStyleCnt="0">
        <dgm:presLayoutVars>
          <dgm:chMax val="1"/>
          <dgm:bulletEnabled val="1"/>
        </dgm:presLayoutVars>
      </dgm:prSet>
      <dgm:spPr/>
    </dgm:pt>
  </dgm:ptLst>
  <dgm:cxnLst>
    <dgm:cxn modelId="{D51CB008-8548-4CD7-9A56-36AE5EC5EF2E}" type="presOf" srcId="{824E4926-23C3-447A-AC05-2CE09D4FC05F}" destId="{8CC664D7-C9D9-482C-ADC4-F963B8147AD0}" srcOrd="0" destOrd="0" presId="urn:microsoft.com/office/officeart/2005/8/layout/pyramid1"/>
    <dgm:cxn modelId="{27C42C09-3DE1-4445-B3DC-8BEFEE6BC388}" type="presOf" srcId="{A1EEE334-CB6C-4152-B22A-98B9C7DBA92A}" destId="{0FE7F234-0F8B-4EA5-910B-5296D012218C}" srcOrd="1" destOrd="0" presId="urn:microsoft.com/office/officeart/2005/8/layout/pyramid1"/>
    <dgm:cxn modelId="{8D482810-E92A-45A8-B41E-5E0BD0363533}" type="presOf" srcId="{498E7527-3D2B-4E5F-AE46-12D200F57B28}" destId="{C21CB4B0-C497-4513-8B7C-190D65A4632D}" srcOrd="0" destOrd="0" presId="urn:microsoft.com/office/officeart/2005/8/layout/pyramid1"/>
    <dgm:cxn modelId="{46FC772E-7D38-40FC-BEC3-8392A6B19E26}" type="presOf" srcId="{5B9A9B4E-C535-4684-BEE2-2B564AC9636A}" destId="{C60D0C20-8157-40C8-BA58-EBF159DC7120}" srcOrd="0" destOrd="0" presId="urn:microsoft.com/office/officeart/2005/8/layout/pyramid1"/>
    <dgm:cxn modelId="{B71B5332-A9A9-4D58-897C-47A1BA4A62DA}" srcId="{8DB88427-BD6C-4C46-90FE-E773D700AAED}" destId="{36E1B540-27B4-4F90-9CEF-8662421C53D8}" srcOrd="2" destOrd="0" parTransId="{E63B13AF-4FE0-4BAC-B4E0-69D796D5B35A}" sibTransId="{5CA1C882-2416-465C-BE30-73D72AD87A28}"/>
    <dgm:cxn modelId="{CFF60F37-4AFD-481A-8F1C-7808EFF422AF}" srcId="{8DB88427-BD6C-4C46-90FE-E773D700AAED}" destId="{498E7527-3D2B-4E5F-AE46-12D200F57B28}" srcOrd="4" destOrd="0" parTransId="{D3E4A805-110B-4507-9631-D3044E3222B2}" sibTransId="{5180FF7D-5B68-475D-9748-6343A5B37ECB}"/>
    <dgm:cxn modelId="{9684C138-1D10-4F51-8668-AFE5D2573F22}" srcId="{8DB88427-BD6C-4C46-90FE-E773D700AAED}" destId="{824E4926-23C3-447A-AC05-2CE09D4FC05F}" srcOrd="8" destOrd="0" parTransId="{FB88C4D3-A32D-4500-8D08-CE5D51C76AA6}" sibTransId="{957699C1-AE50-499A-ABA4-9D79165EDE76}"/>
    <dgm:cxn modelId="{093BDE5F-1AA4-43E8-832B-A95765AC12C6}" type="presOf" srcId="{70EF5BD4-166A-4AD5-96B1-1A7816EF264C}" destId="{817167A5-8397-4575-9ADF-1D2450236F6A}" srcOrd="0" destOrd="0" presId="urn:microsoft.com/office/officeart/2005/8/layout/pyramid1"/>
    <dgm:cxn modelId="{01E78B6B-9E44-45E3-B176-13FDA30F617F}" srcId="{8DB88427-BD6C-4C46-90FE-E773D700AAED}" destId="{D8B2FD03-273D-4ED7-948C-6F2E4739F262}" srcOrd="1" destOrd="0" parTransId="{57E89890-C361-4BD1-B8B3-85135E751B58}" sibTransId="{CF8947B8-8B37-42A5-8275-9ABB10C03722}"/>
    <dgm:cxn modelId="{6AB48071-5ABD-434E-886B-CF13305E49A4}" type="presOf" srcId="{36E1B540-27B4-4F90-9CEF-8662421C53D8}" destId="{C93D1833-965A-4FE2-B030-ED31A4785FD7}" srcOrd="0" destOrd="0" presId="urn:microsoft.com/office/officeart/2005/8/layout/pyramid1"/>
    <dgm:cxn modelId="{1F8D7677-B982-4207-B8A2-0BA15906D6F5}" type="presOf" srcId="{498E7527-3D2B-4E5F-AE46-12D200F57B28}" destId="{96478DE5-26CB-4D0F-B55B-820F17BCAB78}" srcOrd="1" destOrd="0" presId="urn:microsoft.com/office/officeart/2005/8/layout/pyramid1"/>
    <dgm:cxn modelId="{EB04F279-8914-418A-AC05-FE5155D0A522}" type="presOf" srcId="{8DB88427-BD6C-4C46-90FE-E773D700AAED}" destId="{01BAE0BB-7B2A-4619-BBF9-EDFC41F35DE1}" srcOrd="0" destOrd="0" presId="urn:microsoft.com/office/officeart/2005/8/layout/pyramid1"/>
    <dgm:cxn modelId="{7185FA88-0EEB-45FF-8DB4-CAC4FF634F69}" srcId="{8DB88427-BD6C-4C46-90FE-E773D700AAED}" destId="{70EF5BD4-166A-4AD5-96B1-1A7816EF264C}" srcOrd="7" destOrd="0" parTransId="{E3E0F085-4180-4B8F-818A-A6F977D694C1}" sibTransId="{AE8EBE27-93C1-4FA3-8905-12EC056771DE}"/>
    <dgm:cxn modelId="{7B78A28D-FADA-44AC-B027-96478A238DED}" srcId="{8DB88427-BD6C-4C46-90FE-E773D700AAED}" destId="{215DFBC4-BF2E-4951-B44E-5715F57A8ED1}" srcOrd="6" destOrd="0" parTransId="{089AC3C0-8941-4E23-8478-0BBC36145131}" sibTransId="{98E3E981-8A67-4198-A1BA-DA8BE28B1DFB}"/>
    <dgm:cxn modelId="{B206A693-452B-4EC4-B9D1-B514D2441E8E}" type="presOf" srcId="{A1EEE334-CB6C-4152-B22A-98B9C7DBA92A}" destId="{C33BE966-1836-4544-AE1E-8ADB882EB6ED}" srcOrd="0" destOrd="0" presId="urn:microsoft.com/office/officeart/2005/8/layout/pyramid1"/>
    <dgm:cxn modelId="{CB71859C-D62C-4F38-9559-68422D5B4D8E}" srcId="{8DB88427-BD6C-4C46-90FE-E773D700AAED}" destId="{A1EEE334-CB6C-4152-B22A-98B9C7DBA92A}" srcOrd="5" destOrd="0" parTransId="{765DCF6B-44CE-4B0F-82AA-650397C75E26}" sibTransId="{73B4A91D-2E25-4E39-9C5F-34537D2E62BF}"/>
    <dgm:cxn modelId="{6FE6A5AF-37F7-4A4A-8974-9F39EDB9F471}" type="presOf" srcId="{8185F6F0-611D-455E-BA07-236A35BD705B}" destId="{7486A203-7EA7-4FFA-95BC-E4A3C5C2C61A}" srcOrd="0" destOrd="0" presId="urn:microsoft.com/office/officeart/2005/8/layout/pyramid1"/>
    <dgm:cxn modelId="{137534B1-4A81-4735-B6FD-6FB5E119D9BD}" type="presOf" srcId="{36E1B540-27B4-4F90-9CEF-8662421C53D8}" destId="{11754C38-05D4-41E9-B785-9B44285376B0}" srcOrd="1" destOrd="0" presId="urn:microsoft.com/office/officeart/2005/8/layout/pyramid1"/>
    <dgm:cxn modelId="{ACD616B2-F40B-4D99-A68B-7D26CC1BBBE9}" type="presOf" srcId="{824E4926-23C3-447A-AC05-2CE09D4FC05F}" destId="{3F4F17F3-BC98-443F-A16F-9DF43D1B0D40}" srcOrd="1" destOrd="0" presId="urn:microsoft.com/office/officeart/2005/8/layout/pyramid1"/>
    <dgm:cxn modelId="{1FB849BC-A789-421C-B47B-E58E9AEE558E}" type="presOf" srcId="{5B9A9B4E-C535-4684-BEE2-2B564AC9636A}" destId="{FEB22F4D-11A4-4713-A96D-4A8E563C8699}" srcOrd="1" destOrd="0" presId="urn:microsoft.com/office/officeart/2005/8/layout/pyramid1"/>
    <dgm:cxn modelId="{882D43C5-DD0B-41B7-A8A6-2A85F9F83C86}" type="presOf" srcId="{215DFBC4-BF2E-4951-B44E-5715F57A8ED1}" destId="{960B1DE1-DA64-4B18-B18F-EE7F46A6C9B8}" srcOrd="1" destOrd="0" presId="urn:microsoft.com/office/officeart/2005/8/layout/pyramid1"/>
    <dgm:cxn modelId="{0BE451C8-C7EC-4DF0-A14C-A77A90C898AE}" srcId="{8DB88427-BD6C-4C46-90FE-E773D700AAED}" destId="{5B9A9B4E-C535-4684-BEE2-2B564AC9636A}" srcOrd="3" destOrd="0" parTransId="{ECFC3955-57CB-49CA-8F9F-3F122D75011D}" sibTransId="{3E9922C2-F616-40BB-A75A-ECC699F2AC51}"/>
    <dgm:cxn modelId="{066E05CC-522D-4BFD-A405-4858353C29CC}" type="presOf" srcId="{70EF5BD4-166A-4AD5-96B1-1A7816EF264C}" destId="{AC2B9DEA-9FC7-4009-A85A-AA4039EF71B1}" srcOrd="1" destOrd="0" presId="urn:microsoft.com/office/officeart/2005/8/layout/pyramid1"/>
    <dgm:cxn modelId="{64DF6BD1-6A4C-4C19-97AA-CFBA9BADE87B}" type="presOf" srcId="{8185F6F0-611D-455E-BA07-236A35BD705B}" destId="{0C9ACC53-6617-4C1D-BA84-93B3F8C4D82D}" srcOrd="1" destOrd="0" presId="urn:microsoft.com/office/officeart/2005/8/layout/pyramid1"/>
    <dgm:cxn modelId="{E540C7D4-35ED-441A-BBBC-6D11612C4F18}" srcId="{8DB88427-BD6C-4C46-90FE-E773D700AAED}" destId="{8185F6F0-611D-455E-BA07-236A35BD705B}" srcOrd="0" destOrd="0" parTransId="{5BEB6CB2-BB6F-4D61-8CB5-9403AA0F6351}" sibTransId="{4C6E9CCC-2FCC-4271-9424-97BF89A0CBD7}"/>
    <dgm:cxn modelId="{A8DB8DD8-738F-4D12-9055-CB53B51BF4DB}" type="presOf" srcId="{215DFBC4-BF2E-4951-B44E-5715F57A8ED1}" destId="{5207124A-4626-4A19-A629-9204E3954EBA}" srcOrd="0" destOrd="0" presId="urn:microsoft.com/office/officeart/2005/8/layout/pyramid1"/>
    <dgm:cxn modelId="{1C2A3CF2-3646-4779-9F5A-832DA93E751B}" type="presOf" srcId="{D8B2FD03-273D-4ED7-948C-6F2E4739F262}" destId="{E67715AF-9ADA-4C88-8B02-77FFFE6E2CA6}" srcOrd="1" destOrd="0" presId="urn:microsoft.com/office/officeart/2005/8/layout/pyramid1"/>
    <dgm:cxn modelId="{C57077F3-BF9C-4913-BD1B-341D4AD942ED}" type="presOf" srcId="{D8B2FD03-273D-4ED7-948C-6F2E4739F262}" destId="{6769251A-EF9D-4F25-B2FE-886FBF890D84}" srcOrd="0" destOrd="0" presId="urn:microsoft.com/office/officeart/2005/8/layout/pyramid1"/>
    <dgm:cxn modelId="{D0BF93FD-60F4-4209-99FC-A1A7009E7524}" type="presParOf" srcId="{01BAE0BB-7B2A-4619-BBF9-EDFC41F35DE1}" destId="{0F8F4142-6A04-4414-B9F6-1710BAA5776C}" srcOrd="0" destOrd="0" presId="urn:microsoft.com/office/officeart/2005/8/layout/pyramid1"/>
    <dgm:cxn modelId="{6E459DF7-D95A-41EA-9F7C-A1796B58BD83}" type="presParOf" srcId="{0F8F4142-6A04-4414-B9F6-1710BAA5776C}" destId="{7486A203-7EA7-4FFA-95BC-E4A3C5C2C61A}" srcOrd="0" destOrd="0" presId="urn:microsoft.com/office/officeart/2005/8/layout/pyramid1"/>
    <dgm:cxn modelId="{3F631CB2-CD8E-4E2E-8C51-1A92374BFF43}" type="presParOf" srcId="{0F8F4142-6A04-4414-B9F6-1710BAA5776C}" destId="{0C9ACC53-6617-4C1D-BA84-93B3F8C4D82D}" srcOrd="1" destOrd="0" presId="urn:microsoft.com/office/officeart/2005/8/layout/pyramid1"/>
    <dgm:cxn modelId="{1E48412B-5FBB-44F0-9779-824B69D0E5B4}" type="presParOf" srcId="{01BAE0BB-7B2A-4619-BBF9-EDFC41F35DE1}" destId="{B964369A-7071-4E37-A3D9-76F0E56835EC}" srcOrd="1" destOrd="0" presId="urn:microsoft.com/office/officeart/2005/8/layout/pyramid1"/>
    <dgm:cxn modelId="{CA28BB3E-DFFF-42E3-ACD2-98CE3D714224}" type="presParOf" srcId="{B964369A-7071-4E37-A3D9-76F0E56835EC}" destId="{6769251A-EF9D-4F25-B2FE-886FBF890D84}" srcOrd="0" destOrd="0" presId="urn:microsoft.com/office/officeart/2005/8/layout/pyramid1"/>
    <dgm:cxn modelId="{D0483440-BF2F-4D4B-B148-29C01CA99F24}" type="presParOf" srcId="{B964369A-7071-4E37-A3D9-76F0E56835EC}" destId="{E67715AF-9ADA-4C88-8B02-77FFFE6E2CA6}" srcOrd="1" destOrd="0" presId="urn:microsoft.com/office/officeart/2005/8/layout/pyramid1"/>
    <dgm:cxn modelId="{F4F500C8-DCCA-4286-AE29-3AE6F5D4B639}" type="presParOf" srcId="{01BAE0BB-7B2A-4619-BBF9-EDFC41F35DE1}" destId="{FA887BDF-6A3A-427E-A15D-5CD6792CBB02}" srcOrd="2" destOrd="0" presId="urn:microsoft.com/office/officeart/2005/8/layout/pyramid1"/>
    <dgm:cxn modelId="{AD4517C4-4F98-4287-8987-D682ADD0533D}" type="presParOf" srcId="{FA887BDF-6A3A-427E-A15D-5CD6792CBB02}" destId="{C93D1833-965A-4FE2-B030-ED31A4785FD7}" srcOrd="0" destOrd="0" presId="urn:microsoft.com/office/officeart/2005/8/layout/pyramid1"/>
    <dgm:cxn modelId="{D1DADF34-D5EE-45BA-920D-749C0AFDAD9B}" type="presParOf" srcId="{FA887BDF-6A3A-427E-A15D-5CD6792CBB02}" destId="{11754C38-05D4-41E9-B785-9B44285376B0}" srcOrd="1" destOrd="0" presId="urn:microsoft.com/office/officeart/2005/8/layout/pyramid1"/>
    <dgm:cxn modelId="{79D6FEAA-8D38-4A60-98BE-E79940E97787}" type="presParOf" srcId="{01BAE0BB-7B2A-4619-BBF9-EDFC41F35DE1}" destId="{56C8656D-FB2E-4043-91F3-529559BD2535}" srcOrd="3" destOrd="0" presId="urn:microsoft.com/office/officeart/2005/8/layout/pyramid1"/>
    <dgm:cxn modelId="{BBA25E4B-A80B-487E-A52E-7C15040AD9BB}" type="presParOf" srcId="{56C8656D-FB2E-4043-91F3-529559BD2535}" destId="{C60D0C20-8157-40C8-BA58-EBF159DC7120}" srcOrd="0" destOrd="0" presId="urn:microsoft.com/office/officeart/2005/8/layout/pyramid1"/>
    <dgm:cxn modelId="{D314F806-D8C1-4DD1-9F1B-DB43F63344F9}" type="presParOf" srcId="{56C8656D-FB2E-4043-91F3-529559BD2535}" destId="{FEB22F4D-11A4-4713-A96D-4A8E563C8699}" srcOrd="1" destOrd="0" presId="urn:microsoft.com/office/officeart/2005/8/layout/pyramid1"/>
    <dgm:cxn modelId="{E79008E7-F42D-4816-91F8-EFD75DE0F3BB}" type="presParOf" srcId="{01BAE0BB-7B2A-4619-BBF9-EDFC41F35DE1}" destId="{43DB123A-7FFA-4C27-8412-5ADE4006E684}" srcOrd="4" destOrd="0" presId="urn:microsoft.com/office/officeart/2005/8/layout/pyramid1"/>
    <dgm:cxn modelId="{25591C9E-F664-4843-B788-D9673B5AEF25}" type="presParOf" srcId="{43DB123A-7FFA-4C27-8412-5ADE4006E684}" destId="{C21CB4B0-C497-4513-8B7C-190D65A4632D}" srcOrd="0" destOrd="0" presId="urn:microsoft.com/office/officeart/2005/8/layout/pyramid1"/>
    <dgm:cxn modelId="{BCA8C26E-D036-420C-8B3E-B167F9D611F5}" type="presParOf" srcId="{43DB123A-7FFA-4C27-8412-5ADE4006E684}" destId="{96478DE5-26CB-4D0F-B55B-820F17BCAB78}" srcOrd="1" destOrd="0" presId="urn:microsoft.com/office/officeart/2005/8/layout/pyramid1"/>
    <dgm:cxn modelId="{EC368557-8F54-40F0-A6A2-8C619EA53692}" type="presParOf" srcId="{01BAE0BB-7B2A-4619-BBF9-EDFC41F35DE1}" destId="{BAF5A512-2DFF-4D69-AA2D-11F207EE0BC2}" srcOrd="5" destOrd="0" presId="urn:microsoft.com/office/officeart/2005/8/layout/pyramid1"/>
    <dgm:cxn modelId="{3B206818-888C-49B6-9AC2-2CE153FBA39F}" type="presParOf" srcId="{BAF5A512-2DFF-4D69-AA2D-11F207EE0BC2}" destId="{C33BE966-1836-4544-AE1E-8ADB882EB6ED}" srcOrd="0" destOrd="0" presId="urn:microsoft.com/office/officeart/2005/8/layout/pyramid1"/>
    <dgm:cxn modelId="{9B52FFC2-D38F-49F2-98FA-EEACD06CE1FC}" type="presParOf" srcId="{BAF5A512-2DFF-4D69-AA2D-11F207EE0BC2}" destId="{0FE7F234-0F8B-4EA5-910B-5296D012218C}" srcOrd="1" destOrd="0" presId="urn:microsoft.com/office/officeart/2005/8/layout/pyramid1"/>
    <dgm:cxn modelId="{B839C7C4-70AC-4A39-9AFB-200746E549A8}" type="presParOf" srcId="{01BAE0BB-7B2A-4619-BBF9-EDFC41F35DE1}" destId="{E2752F79-D8CC-457E-8993-9B4AA081BE9D}" srcOrd="6" destOrd="0" presId="urn:microsoft.com/office/officeart/2005/8/layout/pyramid1"/>
    <dgm:cxn modelId="{AE399093-99B3-437B-A972-17795EB8BCCE}" type="presParOf" srcId="{E2752F79-D8CC-457E-8993-9B4AA081BE9D}" destId="{5207124A-4626-4A19-A629-9204E3954EBA}" srcOrd="0" destOrd="0" presId="urn:microsoft.com/office/officeart/2005/8/layout/pyramid1"/>
    <dgm:cxn modelId="{E9878497-1FF8-40D2-9E3B-8A12E51568F5}" type="presParOf" srcId="{E2752F79-D8CC-457E-8993-9B4AA081BE9D}" destId="{960B1DE1-DA64-4B18-B18F-EE7F46A6C9B8}" srcOrd="1" destOrd="0" presId="urn:microsoft.com/office/officeart/2005/8/layout/pyramid1"/>
    <dgm:cxn modelId="{16D364E5-A383-442C-B9A3-A0E0FE706768}" type="presParOf" srcId="{01BAE0BB-7B2A-4619-BBF9-EDFC41F35DE1}" destId="{49197335-56E8-4F83-9A36-6CF8D719D7AB}" srcOrd="7" destOrd="0" presId="urn:microsoft.com/office/officeart/2005/8/layout/pyramid1"/>
    <dgm:cxn modelId="{2E62D493-735C-422E-B854-58A2AC7EB246}" type="presParOf" srcId="{49197335-56E8-4F83-9A36-6CF8D719D7AB}" destId="{817167A5-8397-4575-9ADF-1D2450236F6A}" srcOrd="0" destOrd="0" presId="urn:microsoft.com/office/officeart/2005/8/layout/pyramid1"/>
    <dgm:cxn modelId="{AB1F11AF-9674-48C4-A3C4-B4B72A1669E0}" type="presParOf" srcId="{49197335-56E8-4F83-9A36-6CF8D719D7AB}" destId="{AC2B9DEA-9FC7-4009-A85A-AA4039EF71B1}" srcOrd="1" destOrd="0" presId="urn:microsoft.com/office/officeart/2005/8/layout/pyramid1"/>
    <dgm:cxn modelId="{64461D52-D51E-4F29-B6FE-A956C4EA24CC}" type="presParOf" srcId="{01BAE0BB-7B2A-4619-BBF9-EDFC41F35DE1}" destId="{A3FFB4DD-71EB-4D9D-8FB8-C59EF13EAB42}" srcOrd="8" destOrd="0" presId="urn:microsoft.com/office/officeart/2005/8/layout/pyramid1"/>
    <dgm:cxn modelId="{B5A53A32-7E2D-42BE-9D23-5155859FA464}" type="presParOf" srcId="{A3FFB4DD-71EB-4D9D-8FB8-C59EF13EAB42}" destId="{8CC664D7-C9D9-482C-ADC4-F963B8147AD0}" srcOrd="0" destOrd="0" presId="urn:microsoft.com/office/officeart/2005/8/layout/pyramid1"/>
    <dgm:cxn modelId="{6C50FFEE-E0EA-412F-B620-8606690CC835}" type="presParOf" srcId="{A3FFB4DD-71EB-4D9D-8FB8-C59EF13EAB42}" destId="{3F4F17F3-BC98-443F-A16F-9DF43D1B0D4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6A203-7EA7-4FFA-95BC-E4A3C5C2C61A}">
      <dsp:nvSpPr>
        <dsp:cNvPr id="0" name=""/>
        <dsp:cNvSpPr/>
      </dsp:nvSpPr>
      <dsp:spPr>
        <a:xfrm>
          <a:off x="1702028" y="0"/>
          <a:ext cx="430255" cy="356023"/>
        </a:xfrm>
        <a:prstGeom prst="trapezoid">
          <a:avLst>
            <a:gd name="adj" fmla="val 60813"/>
          </a:avLst>
        </a:prstGeom>
        <a:solidFill>
          <a:schemeClr val="accent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324000" rIns="10160" bIns="10160" numCol="1" spcCol="1270" anchor="ctr" anchorCtr="0">
          <a:noAutofit/>
        </a:bodyPr>
        <a:lstStyle/>
        <a:p>
          <a:pPr marL="0" lvl="0" indent="0" algn="ctr" defTabSz="355600">
            <a:lnSpc>
              <a:spcPct val="90000"/>
            </a:lnSpc>
            <a:spcBef>
              <a:spcPct val="0"/>
            </a:spcBef>
            <a:spcAft>
              <a:spcPct val="35000"/>
            </a:spcAft>
            <a:buNone/>
          </a:pPr>
          <a:r>
            <a:rPr lang="en-AU" sz="800" kern="1200" dirty="0">
              <a:solidFill>
                <a:sysClr val="windowText" lastClr="000000">
                  <a:hueOff val="0"/>
                  <a:satOff val="0"/>
                  <a:lumOff val="0"/>
                  <a:alphaOff val="0"/>
                </a:sysClr>
              </a:solidFill>
              <a:latin typeface="+mn-lt"/>
              <a:ea typeface="+mn-ea"/>
              <a:cs typeface="+mn-cs"/>
            </a:rPr>
            <a:t> </a:t>
          </a:r>
        </a:p>
      </dsp:txBody>
      <dsp:txXfrm>
        <a:off x="1845446" y="118674"/>
        <a:ext cx="143419" cy="237349"/>
      </dsp:txXfrm>
    </dsp:sp>
    <dsp:sp modelId="{6769251A-EF9D-4F25-B2FE-886FBF890D84}">
      <dsp:nvSpPr>
        <dsp:cNvPr id="0" name=""/>
        <dsp:cNvSpPr/>
      </dsp:nvSpPr>
      <dsp:spPr>
        <a:xfrm>
          <a:off x="1486900" y="356023"/>
          <a:ext cx="860511" cy="356023"/>
        </a:xfrm>
        <a:prstGeom prst="trapezoid">
          <a:avLst>
            <a:gd name="adj" fmla="val 60813"/>
          </a:avLst>
        </a:prstGeom>
        <a:solidFill>
          <a:schemeClr val="accent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en-AU" sz="800" kern="1200" dirty="0">
            <a:solidFill>
              <a:sysClr val="windowText" lastClr="000000">
                <a:hueOff val="0"/>
                <a:satOff val="0"/>
                <a:lumOff val="0"/>
                <a:alphaOff val="0"/>
              </a:sysClr>
            </a:solidFill>
            <a:latin typeface="+mn-lt"/>
            <a:ea typeface="+mn-ea"/>
            <a:cs typeface="+mn-cs"/>
          </a:endParaRPr>
        </a:p>
      </dsp:txBody>
      <dsp:txXfrm>
        <a:off x="1781828" y="447897"/>
        <a:ext cx="270654" cy="264149"/>
      </dsp:txXfrm>
    </dsp:sp>
    <dsp:sp modelId="{C93D1833-965A-4FE2-B030-ED31A4785FD7}">
      <dsp:nvSpPr>
        <dsp:cNvPr id="0" name=""/>
        <dsp:cNvSpPr/>
      </dsp:nvSpPr>
      <dsp:spPr>
        <a:xfrm>
          <a:off x="1271772" y="712046"/>
          <a:ext cx="1290767" cy="356023"/>
        </a:xfrm>
        <a:prstGeom prst="trapezoid">
          <a:avLst>
            <a:gd name="adj" fmla="val 60813"/>
          </a:avLst>
        </a:prstGeom>
        <a:solidFill>
          <a:schemeClr val="accent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en-AU" sz="800" kern="1200" dirty="0">
            <a:solidFill>
              <a:sysClr val="windowText" lastClr="000000">
                <a:hueOff val="0"/>
                <a:satOff val="0"/>
                <a:lumOff val="0"/>
                <a:alphaOff val="0"/>
              </a:sysClr>
            </a:solidFill>
            <a:latin typeface="+mn-lt"/>
            <a:ea typeface="+mn-ea"/>
            <a:cs typeface="+mn-cs"/>
          </a:endParaRPr>
        </a:p>
      </dsp:txBody>
      <dsp:txXfrm>
        <a:off x="1641995" y="773295"/>
        <a:ext cx="550321" cy="294774"/>
      </dsp:txXfrm>
    </dsp:sp>
    <dsp:sp modelId="{C60D0C20-8157-40C8-BA58-EBF159DC7120}">
      <dsp:nvSpPr>
        <dsp:cNvPr id="0" name=""/>
        <dsp:cNvSpPr/>
      </dsp:nvSpPr>
      <dsp:spPr>
        <a:xfrm>
          <a:off x="1056644" y="1068070"/>
          <a:ext cx="1721023" cy="356023"/>
        </a:xfrm>
        <a:prstGeom prst="trapezoid">
          <a:avLst>
            <a:gd name="adj" fmla="val 60813"/>
          </a:avLst>
        </a:prstGeom>
        <a:solidFill>
          <a:schemeClr val="accent4">
            <a:lumMod val="60000"/>
            <a:lumOff val="4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AU" sz="800" kern="1200" dirty="0">
              <a:solidFill>
                <a:sysClr val="windowText" lastClr="000000">
                  <a:hueOff val="0"/>
                  <a:satOff val="0"/>
                  <a:lumOff val="0"/>
                  <a:alphaOff val="0"/>
                </a:sysClr>
              </a:solidFill>
              <a:latin typeface="+mn-lt"/>
              <a:ea typeface="+mn-ea"/>
              <a:cs typeface="+mn-cs"/>
            </a:rPr>
            <a:t>COMMUNITY SUPPORT</a:t>
          </a:r>
        </a:p>
      </dsp:txBody>
      <dsp:txXfrm>
        <a:off x="1502162" y="1114007"/>
        <a:ext cx="829987" cy="310086"/>
      </dsp:txXfrm>
    </dsp:sp>
    <dsp:sp modelId="{C21CB4B0-C497-4513-8B7C-190D65A4632D}">
      <dsp:nvSpPr>
        <dsp:cNvPr id="0" name=""/>
        <dsp:cNvSpPr/>
      </dsp:nvSpPr>
      <dsp:spPr>
        <a:xfrm>
          <a:off x="841516" y="1424093"/>
          <a:ext cx="2151279" cy="356023"/>
        </a:xfrm>
        <a:prstGeom prst="trapezoid">
          <a:avLst>
            <a:gd name="adj" fmla="val 60813"/>
          </a:avLst>
        </a:prstGeom>
        <a:solidFill>
          <a:schemeClr val="accent4">
            <a:lumMod val="60000"/>
            <a:lumOff val="4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AU" sz="800" kern="1200" dirty="0">
              <a:solidFill>
                <a:sysClr val="windowText" lastClr="000000">
                  <a:hueOff val="0"/>
                  <a:satOff val="0"/>
                  <a:lumOff val="0"/>
                  <a:alphaOff val="0"/>
                </a:sysClr>
              </a:solidFill>
              <a:latin typeface="+mn-lt"/>
              <a:ea typeface="+mn-ea"/>
              <a:cs typeface="+mn-cs"/>
            </a:rPr>
            <a:t>ENHANCED PRIMARY</a:t>
          </a:r>
        </a:p>
      </dsp:txBody>
      <dsp:txXfrm>
        <a:off x="1362329" y="1460842"/>
        <a:ext cx="1109653" cy="319274"/>
      </dsp:txXfrm>
    </dsp:sp>
    <dsp:sp modelId="{C33BE966-1836-4544-AE1E-8ADB882EB6ED}">
      <dsp:nvSpPr>
        <dsp:cNvPr id="0" name=""/>
        <dsp:cNvSpPr/>
      </dsp:nvSpPr>
      <dsp:spPr>
        <a:xfrm>
          <a:off x="626388" y="1780117"/>
          <a:ext cx="2581535" cy="356023"/>
        </a:xfrm>
        <a:prstGeom prst="trapezoid">
          <a:avLst>
            <a:gd name="adj" fmla="val 60813"/>
          </a:avLst>
        </a:prstGeom>
        <a:solidFill>
          <a:schemeClr val="accent4">
            <a:lumMod val="60000"/>
            <a:lumOff val="4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AU" sz="800" kern="1200" dirty="0">
              <a:solidFill>
                <a:sysClr val="windowText" lastClr="000000">
                  <a:hueOff val="0"/>
                  <a:satOff val="0"/>
                  <a:lumOff val="0"/>
                  <a:alphaOff val="0"/>
                </a:sysClr>
              </a:solidFill>
              <a:latin typeface="+mn-lt"/>
              <a:ea typeface="+mn-ea"/>
              <a:cs typeface="+mn-cs"/>
            </a:rPr>
            <a:t>PRIMARY HEALTH</a:t>
          </a:r>
        </a:p>
      </dsp:txBody>
      <dsp:txXfrm>
        <a:off x="1222495" y="1810742"/>
        <a:ext cx="1389320" cy="325398"/>
      </dsp:txXfrm>
    </dsp:sp>
    <dsp:sp modelId="{5207124A-4626-4A19-A629-9204E3954EBA}">
      <dsp:nvSpPr>
        <dsp:cNvPr id="0" name=""/>
        <dsp:cNvSpPr/>
      </dsp:nvSpPr>
      <dsp:spPr>
        <a:xfrm>
          <a:off x="406260" y="2142937"/>
          <a:ext cx="3011791" cy="356023"/>
        </a:xfrm>
        <a:prstGeom prst="trapezoid">
          <a:avLst>
            <a:gd name="adj" fmla="val 60813"/>
          </a:avLst>
        </a:prstGeom>
        <a:solidFill>
          <a:schemeClr val="accent4">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AU" sz="800" kern="1200" dirty="0">
              <a:solidFill>
                <a:sysClr val="windowText" lastClr="000000">
                  <a:hueOff val="0"/>
                  <a:satOff val="0"/>
                  <a:lumOff val="0"/>
                  <a:alphaOff val="0"/>
                </a:sysClr>
              </a:solidFill>
              <a:latin typeface="+mn-lt"/>
              <a:ea typeface="+mn-ea"/>
              <a:cs typeface="+mn-cs"/>
            </a:rPr>
            <a:t>INFORMAL COMMUNITY SUPPORT</a:t>
          </a:r>
        </a:p>
      </dsp:txBody>
      <dsp:txXfrm>
        <a:off x="1077663" y="2169187"/>
        <a:ext cx="1668986" cy="329773"/>
      </dsp:txXfrm>
    </dsp:sp>
    <dsp:sp modelId="{817167A5-8397-4575-9ADF-1D2450236F6A}">
      <dsp:nvSpPr>
        <dsp:cNvPr id="0" name=""/>
        <dsp:cNvSpPr/>
      </dsp:nvSpPr>
      <dsp:spPr>
        <a:xfrm>
          <a:off x="196132" y="2492164"/>
          <a:ext cx="3442047" cy="356023"/>
        </a:xfrm>
        <a:prstGeom prst="trapezoid">
          <a:avLst>
            <a:gd name="adj" fmla="val 60813"/>
          </a:avLst>
        </a:prstGeom>
        <a:solidFill>
          <a:schemeClr val="accent4">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AU" sz="800" kern="1200" dirty="0">
              <a:solidFill>
                <a:sysClr val="windowText" lastClr="000000">
                  <a:hueOff val="0"/>
                  <a:satOff val="0"/>
                  <a:lumOff val="0"/>
                  <a:alphaOff val="0"/>
                </a:sysClr>
              </a:solidFill>
              <a:latin typeface="+mn-lt"/>
              <a:ea typeface="+mn-ea"/>
              <a:cs typeface="+mn-cs"/>
            </a:rPr>
            <a:t>SELFCARE</a:t>
          </a:r>
        </a:p>
      </dsp:txBody>
      <dsp:txXfrm>
        <a:off x="942829" y="2515132"/>
        <a:ext cx="1948652" cy="333055"/>
      </dsp:txXfrm>
    </dsp:sp>
    <dsp:sp modelId="{8CC664D7-C9D9-482C-ADC4-F963B8147AD0}">
      <dsp:nvSpPr>
        <dsp:cNvPr id="0" name=""/>
        <dsp:cNvSpPr/>
      </dsp:nvSpPr>
      <dsp:spPr>
        <a:xfrm>
          <a:off x="0" y="2848187"/>
          <a:ext cx="3834311" cy="324586"/>
        </a:xfrm>
        <a:prstGeom prst="trapezoid">
          <a:avLst>
            <a:gd name="adj" fmla="val 60813"/>
          </a:avLst>
        </a:prstGeom>
        <a:solidFill>
          <a:schemeClr val="accent4">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AU" sz="800" kern="1200" dirty="0">
              <a:solidFill>
                <a:sysClr val="windowText" lastClr="000000">
                  <a:hueOff val="0"/>
                  <a:satOff val="0"/>
                  <a:lumOff val="0"/>
                  <a:alphaOff val="0"/>
                </a:sysClr>
              </a:solidFill>
              <a:latin typeface="+mn-lt"/>
              <a:ea typeface="+mn-ea"/>
              <a:cs typeface="+mn-cs"/>
            </a:rPr>
            <a:t>PREVENTION</a:t>
          </a:r>
        </a:p>
      </dsp:txBody>
      <dsp:txXfrm>
        <a:off x="802598" y="2865325"/>
        <a:ext cx="2229114" cy="3074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45AAB0-59CA-483E-8003-4E3B9FE935F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AU" dirty="0"/>
          </a:p>
        </p:txBody>
      </p:sp>
      <p:sp>
        <p:nvSpPr>
          <p:cNvPr id="3" name="Date Placeholder 2">
            <a:extLst>
              <a:ext uri="{FF2B5EF4-FFF2-40B4-BE49-F238E27FC236}">
                <a16:creationId xmlns:a16="http://schemas.microsoft.com/office/drawing/2014/main" id="{692970E7-0608-4E6D-A617-7BE2861F3390}"/>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F902320-D031-4F11-A8A2-02659C1F0B32}" type="datetimeFigureOut">
              <a:rPr lang="en-AU"/>
              <a:pPr>
                <a:defRPr/>
              </a:pPr>
              <a:t>30/04/21</a:t>
            </a:fld>
            <a:endParaRPr lang="en-AU" dirty="0"/>
          </a:p>
        </p:txBody>
      </p:sp>
      <p:sp>
        <p:nvSpPr>
          <p:cNvPr id="4" name="Slide Image Placeholder 3">
            <a:extLst>
              <a:ext uri="{FF2B5EF4-FFF2-40B4-BE49-F238E27FC236}">
                <a16:creationId xmlns:a16="http://schemas.microsoft.com/office/drawing/2014/main" id="{AC62F275-8E12-4A33-B0F9-014E55DCA683}"/>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a:extLst>
              <a:ext uri="{FF2B5EF4-FFF2-40B4-BE49-F238E27FC236}">
                <a16:creationId xmlns:a16="http://schemas.microsoft.com/office/drawing/2014/main" id="{08632109-1668-4317-BB0E-C3622A207E2C}"/>
              </a:ext>
            </a:extLst>
          </p:cNvPr>
          <p:cNvSpPr>
            <a:spLocks noGrp="1"/>
          </p:cNvSpPr>
          <p:nvPr>
            <p:ph type="body" sz="quarter" idx="3"/>
          </p:nvPr>
        </p:nvSpPr>
        <p:spPr>
          <a:xfrm>
            <a:off x="679768" y="4777194"/>
            <a:ext cx="5438140" cy="3908614"/>
          </a:xfrm>
          <a:prstGeom prst="rect">
            <a:avLst/>
          </a:prstGeom>
        </p:spPr>
        <p:txBody>
          <a:bodyPr vert="horz" wrap="square" lIns="91440" tIns="45720" rIns="91440" bIns="45720" numCol="1" anchor="t" anchorCtr="0" compatLnSpc="1">
            <a:prstTxWarp prst="textNoShape">
              <a:avLst/>
            </a:prstTxWarp>
          </a:bodyPr>
          <a:lstStyle/>
          <a:p>
            <a:pPr lvl="0"/>
            <a:r>
              <a:rPr lang="en-AU" altLang="en-US" noProof="0"/>
              <a:t>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6" name="Footer Placeholder 5">
            <a:extLst>
              <a:ext uri="{FF2B5EF4-FFF2-40B4-BE49-F238E27FC236}">
                <a16:creationId xmlns:a16="http://schemas.microsoft.com/office/drawing/2014/main" id="{015B9FF1-B763-45AC-AEF3-FAB491F2AE3D}"/>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AU" dirty="0"/>
          </a:p>
        </p:txBody>
      </p:sp>
      <p:sp>
        <p:nvSpPr>
          <p:cNvPr id="7" name="Slide Number Placeholder 6">
            <a:extLst>
              <a:ext uri="{FF2B5EF4-FFF2-40B4-BE49-F238E27FC236}">
                <a16:creationId xmlns:a16="http://schemas.microsoft.com/office/drawing/2014/main" id="{F70DB9F3-A8B8-4346-89C6-0600A791A3DA}"/>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E2C2970-031B-402B-B32D-89D95FE7069C}" type="slidenum">
              <a:rPr lang="en-AU" altLang="en-US"/>
              <a:pPr>
                <a:defRPr/>
              </a:pPr>
              <a:t>‹#›</a:t>
            </a:fld>
            <a:endParaRPr lang="en-AU" altLang="en-US" dirty="0"/>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E2C2970-031B-402B-B32D-89D95FE7069C}" type="slidenum">
              <a:rPr lang="en-AU" altLang="en-US" smtClean="0"/>
              <a:pPr>
                <a:defRPr/>
              </a:pPr>
              <a:t>1</a:t>
            </a:fld>
            <a:endParaRPr lang="en-AU" altLang="en-US" dirty="0"/>
          </a:p>
        </p:txBody>
      </p:sp>
    </p:spTree>
    <p:extLst>
      <p:ext uri="{BB962C8B-B14F-4D97-AF65-F5344CB8AC3E}">
        <p14:creationId xmlns:p14="http://schemas.microsoft.com/office/powerpoint/2010/main" val="371149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E2C2970-031B-402B-B32D-89D95FE7069C}" type="slidenum">
              <a:rPr lang="en-AU" altLang="en-US" smtClean="0"/>
              <a:pPr>
                <a:defRPr/>
              </a:pPr>
              <a:t>2</a:t>
            </a:fld>
            <a:endParaRPr lang="en-AU" altLang="en-US" dirty="0"/>
          </a:p>
        </p:txBody>
      </p:sp>
    </p:spTree>
    <p:extLst>
      <p:ext uri="{BB962C8B-B14F-4D97-AF65-F5344CB8AC3E}">
        <p14:creationId xmlns:p14="http://schemas.microsoft.com/office/powerpoint/2010/main" val="2950897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E2C2970-031B-402B-B32D-89D95FE7069C}" type="slidenum">
              <a:rPr lang="en-AU" altLang="en-US" smtClean="0"/>
              <a:pPr>
                <a:defRPr/>
              </a:pPr>
              <a:t>4</a:t>
            </a:fld>
            <a:endParaRPr lang="en-AU" altLang="en-US" dirty="0"/>
          </a:p>
        </p:txBody>
      </p:sp>
    </p:spTree>
    <p:extLst>
      <p:ext uri="{BB962C8B-B14F-4D97-AF65-F5344CB8AC3E}">
        <p14:creationId xmlns:p14="http://schemas.microsoft.com/office/powerpoint/2010/main" val="268817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E2C2970-031B-402B-B32D-89D95FE7069C}" type="slidenum">
              <a:rPr lang="en-AU" altLang="en-US" smtClean="0"/>
              <a:pPr>
                <a:defRPr/>
              </a:pPr>
              <a:t>7</a:t>
            </a:fld>
            <a:endParaRPr lang="en-AU" altLang="en-US" dirty="0"/>
          </a:p>
        </p:txBody>
      </p:sp>
    </p:spTree>
    <p:extLst>
      <p:ext uri="{BB962C8B-B14F-4D97-AF65-F5344CB8AC3E}">
        <p14:creationId xmlns:p14="http://schemas.microsoft.com/office/powerpoint/2010/main" val="333571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p:txBody>
      </p:sp>
      <p:sp>
        <p:nvSpPr>
          <p:cNvPr id="4" name="Slide Number Placeholder 3"/>
          <p:cNvSpPr>
            <a:spLocks noGrp="1"/>
          </p:cNvSpPr>
          <p:nvPr>
            <p:ph type="sldNum" sz="quarter" idx="5"/>
          </p:nvPr>
        </p:nvSpPr>
        <p:spPr/>
        <p:txBody>
          <a:bodyPr/>
          <a:lstStyle/>
          <a:p>
            <a:pPr>
              <a:defRPr/>
            </a:pPr>
            <a:fld id="{5E2C2970-031B-402B-B32D-89D95FE7069C}" type="slidenum">
              <a:rPr lang="en-AU" altLang="en-US" smtClean="0"/>
              <a:pPr>
                <a:defRPr/>
              </a:pPr>
              <a:t>9</a:t>
            </a:fld>
            <a:endParaRPr lang="en-AU" altLang="en-US" dirty="0"/>
          </a:p>
        </p:txBody>
      </p:sp>
    </p:spTree>
    <p:extLst>
      <p:ext uri="{BB962C8B-B14F-4D97-AF65-F5344CB8AC3E}">
        <p14:creationId xmlns:p14="http://schemas.microsoft.com/office/powerpoint/2010/main" val="3555788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raphic 7">
            <a:extLst>
              <a:ext uri="{FF2B5EF4-FFF2-40B4-BE49-F238E27FC236}">
                <a16:creationId xmlns:a16="http://schemas.microsoft.com/office/drawing/2014/main" id="{020230B2-B2C6-4627-800D-214BE942F2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1588"/>
            <a:ext cx="4467225"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9">
            <a:extLst>
              <a:ext uri="{FF2B5EF4-FFF2-40B4-BE49-F238E27FC236}">
                <a16:creationId xmlns:a16="http://schemas.microsoft.com/office/drawing/2014/main" id="{2BA66923-1501-43D1-A552-419C40246B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950" y="615950"/>
            <a:ext cx="1920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13">
            <a:extLst>
              <a:ext uri="{FF2B5EF4-FFF2-40B4-BE49-F238E27FC236}">
                <a16:creationId xmlns:a16="http://schemas.microsoft.com/office/drawing/2014/main" id="{2F27C9CE-A581-4B75-AE59-ABE9F273F45F}"/>
              </a:ext>
            </a:extLst>
          </p:cNvPr>
          <p:cNvSpPr/>
          <p:nvPr/>
        </p:nvSpPr>
        <p:spPr>
          <a:xfrm>
            <a:off x="615950" y="2244725"/>
            <a:ext cx="269875" cy="50800"/>
          </a:xfrm>
          <a:prstGeom prst="roundRect">
            <a:avLst>
              <a:gd name="adj" fmla="val 50000"/>
            </a:avLst>
          </a:prstGeom>
          <a:solidFill>
            <a:schemeClr val="accent1"/>
          </a:solidFill>
          <a:ln>
            <a:no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eaLnBrk="1" fontAlgn="auto" hangingPunct="1">
              <a:spcBef>
                <a:spcPts val="0"/>
              </a:spcBef>
              <a:spcAft>
                <a:spcPts val="0"/>
              </a:spcAft>
              <a:defRPr/>
            </a:pPr>
            <a:endParaRPr lang="en-AU" dirty="0"/>
          </a:p>
        </p:txBody>
      </p:sp>
      <p:sp>
        <p:nvSpPr>
          <p:cNvPr id="2" name="Title 1"/>
          <p:cNvSpPr>
            <a:spLocks noGrp="1"/>
          </p:cNvSpPr>
          <p:nvPr>
            <p:ph type="ctrTitle"/>
          </p:nvPr>
        </p:nvSpPr>
        <p:spPr>
          <a:xfrm>
            <a:off x="540000" y="2441972"/>
            <a:ext cx="4197653" cy="1790700"/>
          </a:xfrm>
        </p:spPr>
        <p:txBody>
          <a:bodyPr anchor="t">
            <a:normAutofit/>
          </a:bodyPr>
          <a:lstStyle>
            <a:lvl1pPr algn="l">
              <a:defRPr sz="3300" b="1"/>
            </a:lvl1pPr>
          </a:lstStyle>
          <a:p>
            <a:r>
              <a:rPr lang="en-US"/>
              <a:t>Click to edit Master title style</a:t>
            </a:r>
            <a:endParaRPr lang="en-AU" dirty="0"/>
          </a:p>
        </p:txBody>
      </p:sp>
      <p:sp>
        <p:nvSpPr>
          <p:cNvPr id="3" name="Subtitle 2"/>
          <p:cNvSpPr>
            <a:spLocks noGrp="1"/>
          </p:cNvSpPr>
          <p:nvPr>
            <p:ph type="subTitle" idx="1"/>
          </p:nvPr>
        </p:nvSpPr>
        <p:spPr>
          <a:xfrm>
            <a:off x="540000" y="1190765"/>
            <a:ext cx="4197653" cy="906508"/>
          </a:xfrm>
        </p:spPr>
        <p:txBody>
          <a:bodyPr anchor="b">
            <a:normAutofit/>
          </a:bodyPr>
          <a:lstStyle>
            <a:lvl1pPr marL="0" indent="0" algn="l">
              <a:buNone/>
              <a:defRPr sz="17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dirty="0"/>
          </a:p>
        </p:txBody>
      </p:sp>
      <p:sp>
        <p:nvSpPr>
          <p:cNvPr id="12" name="Text Placeholder 11"/>
          <p:cNvSpPr>
            <a:spLocks noGrp="1"/>
          </p:cNvSpPr>
          <p:nvPr>
            <p:ph type="body" sz="quarter" idx="10"/>
          </p:nvPr>
        </p:nvSpPr>
        <p:spPr>
          <a:xfrm>
            <a:off x="540000" y="4337832"/>
            <a:ext cx="4197653" cy="265669"/>
          </a:xfrm>
        </p:spPr>
        <p:txBody>
          <a:bodyPr anchor="b">
            <a:normAutofit/>
          </a:bodyPr>
          <a:lstStyle>
            <a:lvl1pPr marL="0" indent="0" algn="l">
              <a:buNone/>
              <a:defRPr sz="1400"/>
            </a:lvl1pPr>
          </a:lstStyle>
          <a:p>
            <a:pPr lvl="0"/>
            <a:r>
              <a:rPr lang="en-US"/>
              <a:t>Edit Master text styles</a:t>
            </a:r>
          </a:p>
        </p:txBody>
      </p:sp>
    </p:spTree>
    <p:extLst>
      <p:ext uri="{BB962C8B-B14F-4D97-AF65-F5344CB8AC3E}">
        <p14:creationId xmlns:p14="http://schemas.microsoft.com/office/powerpoint/2010/main" val="156772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 4">
    <p:spTree>
      <p:nvGrpSpPr>
        <p:cNvPr id="1" name=""/>
        <p:cNvGrpSpPr/>
        <p:nvPr/>
      </p:nvGrpSpPr>
      <p:grpSpPr>
        <a:xfrm>
          <a:off x="0" y="0"/>
          <a:ext cx="0" cy="0"/>
          <a:chOff x="0" y="0"/>
          <a:chExt cx="0" cy="0"/>
        </a:xfrm>
      </p:grpSpPr>
      <p:pic>
        <p:nvPicPr>
          <p:cNvPr id="4" name="Graphic 8">
            <a:extLst>
              <a:ext uri="{FF2B5EF4-FFF2-40B4-BE49-F238E27FC236}">
                <a16:creationId xmlns:a16="http://schemas.microsoft.com/office/drawing/2014/main" id="{C0002DC9-0BF9-4BF9-8C64-D7E072D6F582}"/>
              </a:ext>
            </a:extLst>
          </p:cNvPr>
          <p:cNvPicPr>
            <a:picLocks noChangeAspect="1"/>
          </p:cNvPicPr>
          <p:nvPr/>
        </p:nvPicPr>
        <p:blipFill>
          <a:blip r:embed="rId2">
            <a:extLst>
              <a:ext uri="{28A0092B-C50C-407E-A947-70E740481C1C}">
                <a14:useLocalDpi xmlns:a14="http://schemas.microsoft.com/office/drawing/2010/main" val="0"/>
              </a:ext>
            </a:extLst>
          </a:blip>
          <a:srcRect r="43163" b="20232"/>
          <a:stretch>
            <a:fillRect/>
          </a:stretch>
        </p:blipFill>
        <p:spPr bwMode="auto">
          <a:xfrm>
            <a:off x="6115050" y="1633538"/>
            <a:ext cx="302895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540000"/>
            <a:ext cx="3889790" cy="1054884"/>
          </a:xfrm>
        </p:spPr>
        <p:txBody>
          <a:bodyPr anchor="t"/>
          <a:lstStyle>
            <a:lvl1pPr>
              <a:defRPr b="1">
                <a:solidFill>
                  <a:schemeClr val="tx2"/>
                </a:solidFill>
              </a:defRPr>
            </a:lvl1pPr>
          </a:lstStyle>
          <a:p>
            <a:r>
              <a:rPr lang="en-US"/>
              <a:t>Click to edit Master title style</a:t>
            </a:r>
            <a:endParaRPr lang="en-AU" dirty="0"/>
          </a:p>
        </p:txBody>
      </p:sp>
      <p:sp>
        <p:nvSpPr>
          <p:cNvPr id="3" name="Content Placeholder 2"/>
          <p:cNvSpPr>
            <a:spLocks noGrp="1"/>
          </p:cNvSpPr>
          <p:nvPr>
            <p:ph idx="1"/>
          </p:nvPr>
        </p:nvSpPr>
        <p:spPr>
          <a:xfrm>
            <a:off x="540001" y="1686590"/>
            <a:ext cx="5404928" cy="29461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a:extLst>
              <a:ext uri="{FF2B5EF4-FFF2-40B4-BE49-F238E27FC236}">
                <a16:creationId xmlns:a16="http://schemas.microsoft.com/office/drawing/2014/main" id="{13BD8274-B9FE-436E-831E-C7524A8AA536}"/>
              </a:ext>
            </a:extLst>
          </p:cNvPr>
          <p:cNvSpPr>
            <a:spLocks noGrp="1"/>
          </p:cNvSpPr>
          <p:nvPr>
            <p:ph type="ftr" sz="quarter" idx="10"/>
          </p:nvPr>
        </p:nvSpPr>
        <p:spPr>
          <a:xfrm>
            <a:off x="3028950" y="4767263"/>
            <a:ext cx="2916238" cy="274637"/>
          </a:xfrm>
        </p:spPr>
        <p:txBody>
          <a:bodyPr/>
          <a:lstStyle>
            <a:lvl1pPr>
              <a:defRPr sz="800">
                <a:solidFill>
                  <a:schemeClr val="tx2"/>
                </a:solidFill>
              </a:defRPr>
            </a:lvl1pPr>
          </a:lstStyle>
          <a:p>
            <a:pPr>
              <a:defRPr/>
            </a:pPr>
            <a:endParaRPr lang="en-AU" dirty="0"/>
          </a:p>
        </p:txBody>
      </p:sp>
      <p:sp>
        <p:nvSpPr>
          <p:cNvPr id="6" name="Slide Number Placeholder 5">
            <a:extLst>
              <a:ext uri="{FF2B5EF4-FFF2-40B4-BE49-F238E27FC236}">
                <a16:creationId xmlns:a16="http://schemas.microsoft.com/office/drawing/2014/main" id="{768A70AF-016A-4181-8B39-199AFBB02C97}"/>
              </a:ext>
            </a:extLst>
          </p:cNvPr>
          <p:cNvSpPr>
            <a:spLocks noGrp="1"/>
          </p:cNvSpPr>
          <p:nvPr>
            <p:ph type="sldNum" sz="quarter" idx="11"/>
          </p:nvPr>
        </p:nvSpPr>
        <p:spPr>
          <a:xfrm>
            <a:off x="539750" y="4767263"/>
            <a:ext cx="2057400" cy="274637"/>
          </a:xfrm>
        </p:spPr>
        <p:txBody>
          <a:bodyPr/>
          <a:lstStyle>
            <a:lvl1pPr algn="l">
              <a:defRPr/>
            </a:lvl1pPr>
          </a:lstStyle>
          <a:p>
            <a:pPr>
              <a:defRPr/>
            </a:pPr>
            <a:fld id="{045C7876-6403-43E4-A713-311B8C12DC9B}" type="slidenum">
              <a:rPr lang="en-AU" altLang="en-US"/>
              <a:pPr>
                <a:defRPr/>
              </a:pPr>
              <a:t>‹#›</a:t>
            </a:fld>
            <a:endParaRPr lang="en-AU" altLang="en-US" dirty="0"/>
          </a:p>
        </p:txBody>
      </p:sp>
    </p:spTree>
    <p:extLst>
      <p:ext uri="{BB962C8B-B14F-4D97-AF65-F5344CB8AC3E}">
        <p14:creationId xmlns:p14="http://schemas.microsoft.com/office/powerpoint/2010/main" val="3676905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ases - purple">
    <p:spTree>
      <p:nvGrpSpPr>
        <p:cNvPr id="1" name=""/>
        <p:cNvGrpSpPr/>
        <p:nvPr/>
      </p:nvGrpSpPr>
      <p:grpSpPr>
        <a:xfrm>
          <a:off x="0" y="0"/>
          <a:ext cx="0" cy="0"/>
          <a:chOff x="0" y="0"/>
          <a:chExt cx="0" cy="0"/>
        </a:xfrm>
      </p:grpSpPr>
      <p:pic>
        <p:nvPicPr>
          <p:cNvPr id="9" name="Graphic 6">
            <a:extLst>
              <a:ext uri="{FF2B5EF4-FFF2-40B4-BE49-F238E27FC236}">
                <a16:creationId xmlns:a16="http://schemas.microsoft.com/office/drawing/2014/main" id="{934C2051-176F-4F39-9E86-3B7D357CB3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2275" y="0"/>
            <a:ext cx="23717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1" y="540000"/>
            <a:ext cx="6078767" cy="785564"/>
          </a:xfrm>
        </p:spPr>
        <p:txBody>
          <a:bodyPr anchor="t"/>
          <a:lstStyle>
            <a:lvl1pPr>
              <a:defRPr b="1">
                <a:solidFill>
                  <a:schemeClr val="accent4"/>
                </a:solidFill>
              </a:defRPr>
            </a:lvl1pPr>
          </a:lstStyle>
          <a:p>
            <a:r>
              <a:rPr lang="en-US"/>
              <a:t>Click to edit Master title style</a:t>
            </a:r>
            <a:endParaRPr lang="en-AU" dirty="0"/>
          </a:p>
        </p:txBody>
      </p:sp>
      <p:sp>
        <p:nvSpPr>
          <p:cNvPr id="10" name="Content Placeholder 9"/>
          <p:cNvSpPr>
            <a:spLocks noGrp="1"/>
          </p:cNvSpPr>
          <p:nvPr>
            <p:ph sz="quarter" idx="13"/>
          </p:nvPr>
        </p:nvSpPr>
        <p:spPr>
          <a:xfrm>
            <a:off x="1044316" y="1527517"/>
            <a:ext cx="2193298" cy="1654277"/>
          </a:xfrm>
          <a:solidFill>
            <a:schemeClr val="accent4">
              <a:lumMod val="20000"/>
              <a:lumOff val="80000"/>
            </a:schemeClr>
          </a:solidFill>
        </p:spPr>
        <p:txBody>
          <a:bodyPr>
            <a:normAutofit/>
          </a:bodyPr>
          <a:lstStyle>
            <a:lvl1pPr marL="0" indent="0" algn="ctr">
              <a:buNone/>
              <a:defRPr sz="1500"/>
            </a:lvl1pPr>
          </a:lstStyle>
          <a:p>
            <a:pPr lvl="0"/>
            <a:r>
              <a:rPr lang="en-US"/>
              <a:t>Edit Master text styles</a:t>
            </a:r>
          </a:p>
        </p:txBody>
      </p:sp>
      <p:sp>
        <p:nvSpPr>
          <p:cNvPr id="12" name="Content Placeholder 9"/>
          <p:cNvSpPr>
            <a:spLocks noGrp="1"/>
          </p:cNvSpPr>
          <p:nvPr>
            <p:ph sz="quarter" idx="14"/>
          </p:nvPr>
        </p:nvSpPr>
        <p:spPr>
          <a:xfrm>
            <a:off x="3475351" y="1527517"/>
            <a:ext cx="2193298" cy="1654277"/>
          </a:xfrm>
          <a:solidFill>
            <a:schemeClr val="accent4">
              <a:lumMod val="40000"/>
              <a:lumOff val="60000"/>
            </a:schemeClr>
          </a:solidFill>
        </p:spPr>
        <p:txBody>
          <a:bodyPr>
            <a:normAutofit/>
          </a:bodyPr>
          <a:lstStyle>
            <a:lvl1pPr marL="0" indent="0" algn="ctr">
              <a:buNone/>
              <a:defRPr sz="1500"/>
            </a:lvl1pPr>
          </a:lstStyle>
          <a:p>
            <a:pPr lvl="0"/>
            <a:r>
              <a:rPr lang="en-US"/>
              <a:t>Edit Master text styles</a:t>
            </a:r>
          </a:p>
        </p:txBody>
      </p:sp>
      <p:sp>
        <p:nvSpPr>
          <p:cNvPr id="13" name="Content Placeholder 9"/>
          <p:cNvSpPr>
            <a:spLocks noGrp="1"/>
          </p:cNvSpPr>
          <p:nvPr>
            <p:ph sz="quarter" idx="15"/>
          </p:nvPr>
        </p:nvSpPr>
        <p:spPr>
          <a:xfrm>
            <a:off x="5906387" y="1527517"/>
            <a:ext cx="2193298" cy="1654277"/>
          </a:xfrm>
          <a:solidFill>
            <a:schemeClr val="accent4">
              <a:lumMod val="60000"/>
              <a:lumOff val="40000"/>
            </a:schemeClr>
          </a:solidFill>
        </p:spPr>
        <p:txBody>
          <a:bodyPr>
            <a:normAutofit/>
          </a:bodyPr>
          <a:lstStyle>
            <a:lvl1pPr marL="0" indent="0" algn="ctr">
              <a:buNone/>
              <a:defRPr sz="1500"/>
            </a:lvl1pPr>
          </a:lstStyle>
          <a:p>
            <a:pPr lvl="0"/>
            <a:r>
              <a:rPr lang="en-US"/>
              <a:t>Edit Master text styles</a:t>
            </a:r>
          </a:p>
        </p:txBody>
      </p:sp>
      <p:sp>
        <p:nvSpPr>
          <p:cNvPr id="15" name="Text Placeholder 14"/>
          <p:cNvSpPr>
            <a:spLocks noGrp="1"/>
          </p:cNvSpPr>
          <p:nvPr>
            <p:ph type="body" sz="quarter" idx="16"/>
          </p:nvPr>
        </p:nvSpPr>
        <p:spPr>
          <a:xfrm>
            <a:off x="1044012" y="3383748"/>
            <a:ext cx="2193298" cy="1219752"/>
          </a:xfrm>
        </p:spPr>
        <p:txBody>
          <a:bodyPr>
            <a:normAutofit/>
          </a:bodyPr>
          <a:lstStyle>
            <a:lvl1pPr marL="0" indent="0" algn="ctr">
              <a:buNone/>
              <a:defRPr sz="1500"/>
            </a:lvl1pPr>
          </a:lstStyle>
          <a:p>
            <a:pPr lvl="0"/>
            <a:r>
              <a:rPr lang="en-US"/>
              <a:t>Edit Master text styles</a:t>
            </a:r>
          </a:p>
          <a:p>
            <a:pPr lvl="1"/>
            <a:r>
              <a:rPr lang="en-US"/>
              <a:t>Second level</a:t>
            </a:r>
          </a:p>
        </p:txBody>
      </p:sp>
      <p:sp>
        <p:nvSpPr>
          <p:cNvPr id="16" name="Text Placeholder 14"/>
          <p:cNvSpPr>
            <a:spLocks noGrp="1"/>
          </p:cNvSpPr>
          <p:nvPr>
            <p:ph type="body" sz="quarter" idx="17"/>
          </p:nvPr>
        </p:nvSpPr>
        <p:spPr>
          <a:xfrm>
            <a:off x="3475351" y="3383748"/>
            <a:ext cx="2193298" cy="1219752"/>
          </a:xfrm>
        </p:spPr>
        <p:txBody>
          <a:bodyPr>
            <a:normAutofit/>
          </a:bodyPr>
          <a:lstStyle>
            <a:lvl1pPr marL="0" indent="0" algn="ctr">
              <a:buNone/>
              <a:defRPr sz="1500"/>
            </a:lvl1pPr>
          </a:lstStyle>
          <a:p>
            <a:pPr lvl="0"/>
            <a:r>
              <a:rPr lang="en-US"/>
              <a:t>Edit Master text styles</a:t>
            </a:r>
          </a:p>
          <a:p>
            <a:pPr lvl="1"/>
            <a:r>
              <a:rPr lang="en-US"/>
              <a:t>Second level</a:t>
            </a:r>
          </a:p>
        </p:txBody>
      </p:sp>
      <p:sp>
        <p:nvSpPr>
          <p:cNvPr id="17" name="Text Placeholder 14"/>
          <p:cNvSpPr>
            <a:spLocks noGrp="1"/>
          </p:cNvSpPr>
          <p:nvPr>
            <p:ph type="body" sz="quarter" idx="18"/>
          </p:nvPr>
        </p:nvSpPr>
        <p:spPr>
          <a:xfrm>
            <a:off x="5906387" y="3383748"/>
            <a:ext cx="2193298" cy="1219752"/>
          </a:xfrm>
        </p:spPr>
        <p:txBody>
          <a:bodyPr>
            <a:normAutofit/>
          </a:bodyPr>
          <a:lstStyle>
            <a:lvl1pPr marL="0" indent="0" algn="ctr">
              <a:buNone/>
              <a:defRPr sz="1500"/>
            </a:lvl1pPr>
          </a:lstStyle>
          <a:p>
            <a:pPr lvl="0"/>
            <a:r>
              <a:rPr lang="en-US"/>
              <a:t>Edit Master text styles</a:t>
            </a:r>
          </a:p>
          <a:p>
            <a:pPr lvl="1"/>
            <a:r>
              <a:rPr lang="en-US"/>
              <a:t>Second level</a:t>
            </a:r>
          </a:p>
        </p:txBody>
      </p:sp>
      <p:sp>
        <p:nvSpPr>
          <p:cNvPr id="11" name="Slide Number Placeholder 5">
            <a:extLst>
              <a:ext uri="{FF2B5EF4-FFF2-40B4-BE49-F238E27FC236}">
                <a16:creationId xmlns:a16="http://schemas.microsoft.com/office/drawing/2014/main" id="{5BC9BD88-243F-4F3E-9ED8-17A57F33B04D}"/>
              </a:ext>
            </a:extLst>
          </p:cNvPr>
          <p:cNvSpPr>
            <a:spLocks noGrp="1"/>
          </p:cNvSpPr>
          <p:nvPr>
            <p:ph type="sldNum" sz="quarter" idx="19"/>
          </p:nvPr>
        </p:nvSpPr>
        <p:spPr>
          <a:xfrm>
            <a:off x="539750" y="4767263"/>
            <a:ext cx="2057400" cy="274637"/>
          </a:xfrm>
        </p:spPr>
        <p:txBody>
          <a:bodyPr/>
          <a:lstStyle>
            <a:lvl1pPr algn="l">
              <a:defRPr/>
            </a:lvl1pPr>
          </a:lstStyle>
          <a:p>
            <a:pPr>
              <a:defRPr/>
            </a:pPr>
            <a:fld id="{BA3ED38C-8DB4-4AE9-9B7E-71F0A2F9B491}" type="slidenum">
              <a:rPr lang="en-AU" altLang="en-US"/>
              <a:pPr>
                <a:defRPr/>
              </a:pPr>
              <a:t>‹#›</a:t>
            </a:fld>
            <a:endParaRPr lang="en-AU" altLang="en-US" dirty="0"/>
          </a:p>
        </p:txBody>
      </p:sp>
    </p:spTree>
    <p:extLst>
      <p:ext uri="{BB962C8B-B14F-4D97-AF65-F5344CB8AC3E}">
        <p14:creationId xmlns:p14="http://schemas.microsoft.com/office/powerpoint/2010/main" val="256995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ases - brown">
    <p:spTree>
      <p:nvGrpSpPr>
        <p:cNvPr id="1" name=""/>
        <p:cNvGrpSpPr/>
        <p:nvPr/>
      </p:nvGrpSpPr>
      <p:grpSpPr>
        <a:xfrm>
          <a:off x="0" y="0"/>
          <a:ext cx="0" cy="0"/>
          <a:chOff x="0" y="0"/>
          <a:chExt cx="0" cy="0"/>
        </a:xfrm>
      </p:grpSpPr>
      <p:pic>
        <p:nvPicPr>
          <p:cNvPr id="9" name="Graphic 6">
            <a:extLst>
              <a:ext uri="{FF2B5EF4-FFF2-40B4-BE49-F238E27FC236}">
                <a16:creationId xmlns:a16="http://schemas.microsoft.com/office/drawing/2014/main" id="{E8457663-6BBF-42FB-BE3B-9D13236FD4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2275" y="0"/>
            <a:ext cx="23717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1" y="540000"/>
            <a:ext cx="6078767" cy="785564"/>
          </a:xfrm>
        </p:spPr>
        <p:txBody>
          <a:bodyPr anchor="t"/>
          <a:lstStyle>
            <a:lvl1pPr>
              <a:defRPr b="1">
                <a:solidFill>
                  <a:schemeClr val="accent6"/>
                </a:solidFill>
              </a:defRPr>
            </a:lvl1pPr>
          </a:lstStyle>
          <a:p>
            <a:r>
              <a:rPr lang="en-US"/>
              <a:t>Click to edit Master title style</a:t>
            </a:r>
            <a:endParaRPr lang="en-AU" dirty="0"/>
          </a:p>
        </p:txBody>
      </p:sp>
      <p:sp>
        <p:nvSpPr>
          <p:cNvPr id="10" name="Content Placeholder 9"/>
          <p:cNvSpPr>
            <a:spLocks noGrp="1"/>
          </p:cNvSpPr>
          <p:nvPr>
            <p:ph sz="quarter" idx="13"/>
          </p:nvPr>
        </p:nvSpPr>
        <p:spPr>
          <a:xfrm>
            <a:off x="1044316" y="1527517"/>
            <a:ext cx="2193298" cy="1654277"/>
          </a:xfrm>
          <a:solidFill>
            <a:schemeClr val="accent6">
              <a:lumMod val="20000"/>
              <a:lumOff val="80000"/>
            </a:schemeClr>
          </a:solidFill>
        </p:spPr>
        <p:txBody>
          <a:bodyPr>
            <a:normAutofit/>
          </a:bodyPr>
          <a:lstStyle>
            <a:lvl1pPr marL="0" indent="0" algn="ctr">
              <a:buNone/>
              <a:defRPr sz="1500"/>
            </a:lvl1pPr>
          </a:lstStyle>
          <a:p>
            <a:pPr lvl="0"/>
            <a:r>
              <a:rPr lang="en-US"/>
              <a:t>Edit Master text styles</a:t>
            </a:r>
          </a:p>
        </p:txBody>
      </p:sp>
      <p:sp>
        <p:nvSpPr>
          <p:cNvPr id="12" name="Content Placeholder 9"/>
          <p:cNvSpPr>
            <a:spLocks noGrp="1"/>
          </p:cNvSpPr>
          <p:nvPr>
            <p:ph sz="quarter" idx="14"/>
          </p:nvPr>
        </p:nvSpPr>
        <p:spPr>
          <a:xfrm>
            <a:off x="3475351" y="1527517"/>
            <a:ext cx="2193298" cy="1654277"/>
          </a:xfrm>
          <a:solidFill>
            <a:schemeClr val="accent6">
              <a:lumMod val="40000"/>
              <a:lumOff val="60000"/>
            </a:schemeClr>
          </a:solidFill>
        </p:spPr>
        <p:txBody>
          <a:bodyPr>
            <a:normAutofit/>
          </a:bodyPr>
          <a:lstStyle>
            <a:lvl1pPr marL="0" indent="0" algn="ctr">
              <a:buNone/>
              <a:defRPr sz="1500"/>
            </a:lvl1pPr>
          </a:lstStyle>
          <a:p>
            <a:pPr lvl="0"/>
            <a:r>
              <a:rPr lang="en-US"/>
              <a:t>Edit Master text styles</a:t>
            </a:r>
          </a:p>
        </p:txBody>
      </p:sp>
      <p:sp>
        <p:nvSpPr>
          <p:cNvPr id="13" name="Content Placeholder 9"/>
          <p:cNvSpPr>
            <a:spLocks noGrp="1"/>
          </p:cNvSpPr>
          <p:nvPr>
            <p:ph sz="quarter" idx="15"/>
          </p:nvPr>
        </p:nvSpPr>
        <p:spPr>
          <a:xfrm>
            <a:off x="5906387" y="1527517"/>
            <a:ext cx="2193298" cy="1654277"/>
          </a:xfrm>
          <a:solidFill>
            <a:schemeClr val="accent6">
              <a:lumMod val="60000"/>
              <a:lumOff val="40000"/>
            </a:schemeClr>
          </a:solidFill>
        </p:spPr>
        <p:txBody>
          <a:bodyPr>
            <a:normAutofit/>
          </a:bodyPr>
          <a:lstStyle>
            <a:lvl1pPr marL="0" indent="0" algn="ctr">
              <a:buNone/>
              <a:defRPr sz="1500"/>
            </a:lvl1pPr>
          </a:lstStyle>
          <a:p>
            <a:pPr lvl="0"/>
            <a:r>
              <a:rPr lang="en-US"/>
              <a:t>Edit Master text styles</a:t>
            </a:r>
          </a:p>
        </p:txBody>
      </p:sp>
      <p:sp>
        <p:nvSpPr>
          <p:cNvPr id="15" name="Text Placeholder 14"/>
          <p:cNvSpPr>
            <a:spLocks noGrp="1"/>
          </p:cNvSpPr>
          <p:nvPr>
            <p:ph type="body" sz="quarter" idx="16"/>
          </p:nvPr>
        </p:nvSpPr>
        <p:spPr>
          <a:xfrm>
            <a:off x="1044012" y="3383748"/>
            <a:ext cx="2193298" cy="1219752"/>
          </a:xfrm>
        </p:spPr>
        <p:txBody>
          <a:bodyPr>
            <a:normAutofit/>
          </a:bodyPr>
          <a:lstStyle>
            <a:lvl1pPr marL="0" indent="0" algn="ctr">
              <a:buNone/>
              <a:defRPr sz="1500"/>
            </a:lvl1pPr>
          </a:lstStyle>
          <a:p>
            <a:pPr lvl="0"/>
            <a:r>
              <a:rPr lang="en-US"/>
              <a:t>Edit Master text styles</a:t>
            </a:r>
          </a:p>
          <a:p>
            <a:pPr lvl="1"/>
            <a:r>
              <a:rPr lang="en-US"/>
              <a:t>Second level</a:t>
            </a:r>
          </a:p>
        </p:txBody>
      </p:sp>
      <p:sp>
        <p:nvSpPr>
          <p:cNvPr id="16" name="Text Placeholder 14"/>
          <p:cNvSpPr>
            <a:spLocks noGrp="1"/>
          </p:cNvSpPr>
          <p:nvPr>
            <p:ph type="body" sz="quarter" idx="17"/>
          </p:nvPr>
        </p:nvSpPr>
        <p:spPr>
          <a:xfrm>
            <a:off x="3475351" y="3383748"/>
            <a:ext cx="2193298" cy="1219752"/>
          </a:xfrm>
        </p:spPr>
        <p:txBody>
          <a:bodyPr>
            <a:normAutofit/>
          </a:bodyPr>
          <a:lstStyle>
            <a:lvl1pPr marL="0" indent="0" algn="ctr">
              <a:buNone/>
              <a:defRPr sz="1500"/>
            </a:lvl1pPr>
          </a:lstStyle>
          <a:p>
            <a:pPr lvl="0"/>
            <a:r>
              <a:rPr lang="en-US"/>
              <a:t>Edit Master text styles</a:t>
            </a:r>
          </a:p>
          <a:p>
            <a:pPr lvl="1"/>
            <a:r>
              <a:rPr lang="en-US"/>
              <a:t>Second level</a:t>
            </a:r>
          </a:p>
        </p:txBody>
      </p:sp>
      <p:sp>
        <p:nvSpPr>
          <p:cNvPr id="17" name="Text Placeholder 14"/>
          <p:cNvSpPr>
            <a:spLocks noGrp="1"/>
          </p:cNvSpPr>
          <p:nvPr>
            <p:ph type="body" sz="quarter" idx="18"/>
          </p:nvPr>
        </p:nvSpPr>
        <p:spPr>
          <a:xfrm>
            <a:off x="5906387" y="3383748"/>
            <a:ext cx="2193298" cy="1219752"/>
          </a:xfrm>
        </p:spPr>
        <p:txBody>
          <a:bodyPr>
            <a:normAutofit/>
          </a:bodyPr>
          <a:lstStyle>
            <a:lvl1pPr marL="0" indent="0" algn="ctr">
              <a:buNone/>
              <a:defRPr sz="1500"/>
            </a:lvl1pPr>
          </a:lstStyle>
          <a:p>
            <a:pPr lvl="0"/>
            <a:r>
              <a:rPr lang="en-US"/>
              <a:t>Edit Master text styles</a:t>
            </a:r>
          </a:p>
          <a:p>
            <a:pPr lvl="1"/>
            <a:r>
              <a:rPr lang="en-US"/>
              <a:t>Second level</a:t>
            </a:r>
          </a:p>
        </p:txBody>
      </p:sp>
      <p:sp>
        <p:nvSpPr>
          <p:cNvPr id="11" name="Slide Number Placeholder 5">
            <a:extLst>
              <a:ext uri="{FF2B5EF4-FFF2-40B4-BE49-F238E27FC236}">
                <a16:creationId xmlns:a16="http://schemas.microsoft.com/office/drawing/2014/main" id="{62AC2231-3708-4746-99AC-F2DECBFE9F5A}"/>
              </a:ext>
            </a:extLst>
          </p:cNvPr>
          <p:cNvSpPr>
            <a:spLocks noGrp="1"/>
          </p:cNvSpPr>
          <p:nvPr>
            <p:ph type="sldNum" sz="quarter" idx="19"/>
          </p:nvPr>
        </p:nvSpPr>
        <p:spPr>
          <a:xfrm>
            <a:off x="539750" y="4767263"/>
            <a:ext cx="2057400" cy="274637"/>
          </a:xfrm>
        </p:spPr>
        <p:txBody>
          <a:bodyPr/>
          <a:lstStyle>
            <a:lvl1pPr algn="l">
              <a:defRPr/>
            </a:lvl1pPr>
          </a:lstStyle>
          <a:p>
            <a:pPr>
              <a:defRPr/>
            </a:pPr>
            <a:fld id="{996DAF4C-616D-4986-B01C-037262BF65AE}" type="slidenum">
              <a:rPr lang="en-AU" altLang="en-US"/>
              <a:pPr>
                <a:defRPr/>
              </a:pPr>
              <a:t>‹#›</a:t>
            </a:fld>
            <a:endParaRPr lang="en-AU" altLang="en-US" dirty="0"/>
          </a:p>
        </p:txBody>
      </p:sp>
    </p:spTree>
    <p:extLst>
      <p:ext uri="{BB962C8B-B14F-4D97-AF65-F5344CB8AC3E}">
        <p14:creationId xmlns:p14="http://schemas.microsoft.com/office/powerpoint/2010/main" val="19635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left, content right">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3514992" cy="1054884"/>
          </a:xfrm>
        </p:spPr>
        <p:txBody>
          <a:bodyPr anchor="t"/>
          <a:lstStyle>
            <a:lvl1pPr>
              <a:defRPr b="1">
                <a:solidFill>
                  <a:schemeClr val="accent3"/>
                </a:solidFill>
              </a:defRPr>
            </a:lvl1pPr>
          </a:lstStyle>
          <a:p>
            <a:r>
              <a:rPr lang="en-US"/>
              <a:t>Click to edit Master title style</a:t>
            </a:r>
            <a:endParaRPr lang="en-AU" dirty="0"/>
          </a:p>
        </p:txBody>
      </p:sp>
      <p:sp>
        <p:nvSpPr>
          <p:cNvPr id="3" name="Content Placeholder 2"/>
          <p:cNvSpPr>
            <a:spLocks noGrp="1"/>
          </p:cNvSpPr>
          <p:nvPr>
            <p:ph idx="1"/>
          </p:nvPr>
        </p:nvSpPr>
        <p:spPr>
          <a:xfrm>
            <a:off x="540001" y="1686590"/>
            <a:ext cx="3514991" cy="29461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Picture Placeholder 6"/>
          <p:cNvSpPr>
            <a:spLocks noGrp="1"/>
          </p:cNvSpPr>
          <p:nvPr>
            <p:ph type="pic" sz="quarter" idx="13"/>
          </p:nvPr>
        </p:nvSpPr>
        <p:spPr>
          <a:xfrm>
            <a:off x="4572001" y="0"/>
            <a:ext cx="4571999" cy="5143500"/>
          </a:xfrm>
        </p:spPr>
        <p:txBody>
          <a:bodyPr rtlCol="0">
            <a:normAutofit/>
          </a:bodyPr>
          <a:lstStyle>
            <a:lvl1pPr marL="0" indent="0">
              <a:buNone/>
              <a:defRPr/>
            </a:lvl1pPr>
          </a:lstStyle>
          <a:p>
            <a:pPr lvl="0"/>
            <a:r>
              <a:rPr lang="en-US" noProof="0" dirty="0"/>
              <a:t>Click icon to add picture</a:t>
            </a:r>
            <a:endParaRPr lang="en-AU" noProof="0" dirty="0"/>
          </a:p>
        </p:txBody>
      </p:sp>
    </p:spTree>
    <p:extLst>
      <p:ext uri="{BB962C8B-B14F-4D97-AF65-F5344CB8AC3E}">
        <p14:creationId xmlns:p14="http://schemas.microsoft.com/office/powerpoint/2010/main" val="219645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right, content left">
    <p:spTree>
      <p:nvGrpSpPr>
        <p:cNvPr id="1" name=""/>
        <p:cNvGrpSpPr/>
        <p:nvPr/>
      </p:nvGrpSpPr>
      <p:grpSpPr>
        <a:xfrm>
          <a:off x="0" y="0"/>
          <a:ext cx="0" cy="0"/>
          <a:chOff x="0" y="0"/>
          <a:chExt cx="0" cy="0"/>
        </a:xfrm>
      </p:grpSpPr>
      <p:sp>
        <p:nvSpPr>
          <p:cNvPr id="2" name="Title 1"/>
          <p:cNvSpPr>
            <a:spLocks noGrp="1"/>
          </p:cNvSpPr>
          <p:nvPr>
            <p:ph type="title"/>
          </p:nvPr>
        </p:nvSpPr>
        <p:spPr>
          <a:xfrm>
            <a:off x="5089406" y="540000"/>
            <a:ext cx="3514992" cy="1054884"/>
          </a:xfrm>
        </p:spPr>
        <p:txBody>
          <a:bodyPr anchor="t"/>
          <a:lstStyle>
            <a:lvl1pPr>
              <a:defRPr b="1">
                <a:solidFill>
                  <a:schemeClr val="accent6"/>
                </a:solidFill>
              </a:defRPr>
            </a:lvl1pPr>
          </a:lstStyle>
          <a:p>
            <a:r>
              <a:rPr lang="en-US"/>
              <a:t>Click to edit Master title style</a:t>
            </a:r>
            <a:endParaRPr lang="en-AU" dirty="0"/>
          </a:p>
        </p:txBody>
      </p:sp>
      <p:sp>
        <p:nvSpPr>
          <p:cNvPr id="3" name="Content Placeholder 2"/>
          <p:cNvSpPr>
            <a:spLocks noGrp="1"/>
          </p:cNvSpPr>
          <p:nvPr>
            <p:ph idx="1"/>
          </p:nvPr>
        </p:nvSpPr>
        <p:spPr>
          <a:xfrm>
            <a:off x="5089407" y="1686590"/>
            <a:ext cx="3514991" cy="29461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Picture Placeholder 6"/>
          <p:cNvSpPr>
            <a:spLocks noGrp="1"/>
          </p:cNvSpPr>
          <p:nvPr>
            <p:ph type="pic" sz="quarter" idx="13"/>
          </p:nvPr>
        </p:nvSpPr>
        <p:spPr>
          <a:xfrm>
            <a:off x="1" y="0"/>
            <a:ext cx="4571999" cy="5143500"/>
          </a:xfrm>
        </p:spPr>
        <p:txBody>
          <a:bodyPr rtlCol="0">
            <a:normAutofit/>
          </a:bodyPr>
          <a:lstStyle>
            <a:lvl1pPr marL="0" indent="0">
              <a:buNone/>
              <a:defRPr/>
            </a:lvl1pPr>
          </a:lstStyle>
          <a:p>
            <a:pPr lvl="0"/>
            <a:r>
              <a:rPr lang="en-US" noProof="0" dirty="0"/>
              <a:t>Click icon to add picture</a:t>
            </a:r>
            <a:endParaRPr lang="en-AU" noProof="0" dirty="0"/>
          </a:p>
        </p:txBody>
      </p:sp>
    </p:spTree>
    <p:extLst>
      <p:ext uri="{BB962C8B-B14F-4D97-AF65-F5344CB8AC3E}">
        <p14:creationId xmlns:p14="http://schemas.microsoft.com/office/powerpoint/2010/main" val="336302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295B320-A307-4650-9592-B45489FC01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2275" y="0"/>
            <a:ext cx="23717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1" y="540000"/>
            <a:ext cx="6078767" cy="785564"/>
          </a:xfrm>
        </p:spPr>
        <p:txBody>
          <a:bodyPr anchor="t"/>
          <a:lstStyle>
            <a:lvl1pPr>
              <a:defRPr b="1">
                <a:solidFill>
                  <a:schemeClr val="accent4"/>
                </a:solidFill>
              </a:defRPr>
            </a:lvl1pPr>
          </a:lstStyle>
          <a:p>
            <a:r>
              <a:rPr lang="en-US"/>
              <a:t>Click to edit Master title style</a:t>
            </a:r>
            <a:endParaRPr lang="en-AU" dirty="0"/>
          </a:p>
        </p:txBody>
      </p:sp>
      <p:sp>
        <p:nvSpPr>
          <p:cNvPr id="10" name="Content Placeholder 9"/>
          <p:cNvSpPr>
            <a:spLocks noGrp="1"/>
          </p:cNvSpPr>
          <p:nvPr>
            <p:ph sz="quarter" idx="13"/>
          </p:nvPr>
        </p:nvSpPr>
        <p:spPr>
          <a:xfrm>
            <a:off x="1406127" y="1527517"/>
            <a:ext cx="2884111" cy="2175317"/>
          </a:xfrm>
          <a:noFill/>
        </p:spPr>
        <p:txBody>
          <a:bodyPr>
            <a:normAutofit/>
          </a:bodyPr>
          <a:lstStyle>
            <a:lvl1pPr marL="0" indent="0" algn="ctr">
              <a:buNone/>
              <a:defRPr sz="1500"/>
            </a:lvl1pPr>
          </a:lstStyle>
          <a:p>
            <a:pPr lvl="0"/>
            <a:r>
              <a:rPr lang="en-US"/>
              <a:t>Edit Master text styles</a:t>
            </a:r>
          </a:p>
        </p:txBody>
      </p:sp>
      <p:sp>
        <p:nvSpPr>
          <p:cNvPr id="12" name="Content Placeholder 9"/>
          <p:cNvSpPr>
            <a:spLocks noGrp="1"/>
          </p:cNvSpPr>
          <p:nvPr>
            <p:ph sz="quarter" idx="14"/>
          </p:nvPr>
        </p:nvSpPr>
        <p:spPr>
          <a:xfrm>
            <a:off x="4807080" y="1527517"/>
            <a:ext cx="2884111" cy="2175317"/>
          </a:xfrm>
          <a:noFill/>
        </p:spPr>
        <p:txBody>
          <a:bodyPr>
            <a:normAutofit/>
          </a:bodyPr>
          <a:lstStyle>
            <a:lvl1pPr marL="0" indent="0" algn="ctr">
              <a:buNone/>
              <a:defRPr sz="1500"/>
            </a:lvl1pPr>
          </a:lstStyle>
          <a:p>
            <a:pPr lvl="0"/>
            <a:r>
              <a:rPr lang="en-US"/>
              <a:t>Edit Master text styles</a:t>
            </a:r>
          </a:p>
        </p:txBody>
      </p:sp>
      <p:sp>
        <p:nvSpPr>
          <p:cNvPr id="15" name="Text Placeholder 14"/>
          <p:cNvSpPr>
            <a:spLocks noGrp="1"/>
          </p:cNvSpPr>
          <p:nvPr>
            <p:ph type="body" sz="quarter" idx="16"/>
          </p:nvPr>
        </p:nvSpPr>
        <p:spPr>
          <a:xfrm>
            <a:off x="1405823" y="3839682"/>
            <a:ext cx="2884111" cy="763818"/>
          </a:xfrm>
        </p:spPr>
        <p:txBody>
          <a:bodyPr>
            <a:normAutofit/>
          </a:bodyPr>
          <a:lstStyle>
            <a:lvl1pPr marL="0" indent="0" algn="ctr">
              <a:buNone/>
              <a:defRPr sz="1200"/>
            </a:lvl1pPr>
          </a:lstStyle>
          <a:p>
            <a:pPr lvl="0"/>
            <a:r>
              <a:rPr lang="en-US"/>
              <a:t>Edit Master text styles</a:t>
            </a:r>
          </a:p>
          <a:p>
            <a:pPr lvl="1"/>
            <a:r>
              <a:rPr lang="en-US"/>
              <a:t>Second level</a:t>
            </a:r>
          </a:p>
        </p:txBody>
      </p:sp>
      <p:sp>
        <p:nvSpPr>
          <p:cNvPr id="16" name="Text Placeholder 14"/>
          <p:cNvSpPr>
            <a:spLocks noGrp="1"/>
          </p:cNvSpPr>
          <p:nvPr>
            <p:ph type="body" sz="quarter" idx="17"/>
          </p:nvPr>
        </p:nvSpPr>
        <p:spPr>
          <a:xfrm>
            <a:off x="4807080" y="3839683"/>
            <a:ext cx="2884111" cy="763817"/>
          </a:xfrm>
        </p:spPr>
        <p:txBody>
          <a:bodyPr>
            <a:normAutofit/>
          </a:bodyPr>
          <a:lstStyle>
            <a:lvl1pPr marL="0" indent="0" algn="ctr">
              <a:buNone/>
              <a:defRPr sz="1200"/>
            </a:lvl1pPr>
          </a:lstStyle>
          <a:p>
            <a:pPr lvl="0"/>
            <a:r>
              <a:rPr lang="en-US"/>
              <a:t>Edit Master text styles</a:t>
            </a:r>
          </a:p>
          <a:p>
            <a:pPr lvl="1"/>
            <a:r>
              <a:rPr lang="en-US"/>
              <a:t>Second level</a:t>
            </a:r>
          </a:p>
        </p:txBody>
      </p:sp>
      <p:sp>
        <p:nvSpPr>
          <p:cNvPr id="8" name="Slide Number Placeholder 5">
            <a:extLst>
              <a:ext uri="{FF2B5EF4-FFF2-40B4-BE49-F238E27FC236}">
                <a16:creationId xmlns:a16="http://schemas.microsoft.com/office/drawing/2014/main" id="{C20089F9-12C3-4D9E-AA13-76EA62DFDBD1}"/>
              </a:ext>
            </a:extLst>
          </p:cNvPr>
          <p:cNvSpPr>
            <a:spLocks noGrp="1"/>
          </p:cNvSpPr>
          <p:nvPr>
            <p:ph type="sldNum" sz="quarter" idx="18"/>
          </p:nvPr>
        </p:nvSpPr>
        <p:spPr>
          <a:xfrm>
            <a:off x="539750" y="4767263"/>
            <a:ext cx="2057400" cy="274637"/>
          </a:xfrm>
        </p:spPr>
        <p:txBody>
          <a:bodyPr/>
          <a:lstStyle>
            <a:lvl1pPr algn="l">
              <a:defRPr/>
            </a:lvl1pPr>
          </a:lstStyle>
          <a:p>
            <a:pPr>
              <a:defRPr/>
            </a:pPr>
            <a:fld id="{9F787CA8-6E39-451F-B878-AFAD3D9F650B}" type="slidenum">
              <a:rPr lang="en-AU" altLang="en-US"/>
              <a:pPr>
                <a:defRPr/>
              </a:pPr>
              <a:t>‹#›</a:t>
            </a:fld>
            <a:endParaRPr lang="en-AU" altLang="en-US" dirty="0"/>
          </a:p>
        </p:txBody>
      </p:sp>
    </p:spTree>
    <p:extLst>
      <p:ext uri="{BB962C8B-B14F-4D97-AF65-F5344CB8AC3E}">
        <p14:creationId xmlns:p14="http://schemas.microsoft.com/office/powerpoint/2010/main" val="3452803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Graphic 7">
            <a:extLst>
              <a:ext uri="{FF2B5EF4-FFF2-40B4-BE49-F238E27FC236}">
                <a16:creationId xmlns:a16="http://schemas.microsoft.com/office/drawing/2014/main" id="{AA1A837A-A9F0-4A6D-BD09-7B233EF6E3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0"/>
            <a:ext cx="1547812"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540000"/>
            <a:ext cx="6405719" cy="785564"/>
          </a:xfrm>
        </p:spPr>
        <p:txBody>
          <a:bodyPr anchor="t"/>
          <a:lstStyle>
            <a:lvl1pPr>
              <a:defRPr b="1">
                <a:solidFill>
                  <a:schemeClr val="accent6"/>
                </a:solidFill>
              </a:defRPr>
            </a:lvl1pPr>
          </a:lstStyle>
          <a:p>
            <a:r>
              <a:rPr lang="en-US"/>
              <a:t>Click to edit Master title style</a:t>
            </a:r>
            <a:endParaRPr lang="en-AU" dirty="0"/>
          </a:p>
        </p:txBody>
      </p:sp>
      <p:sp>
        <p:nvSpPr>
          <p:cNvPr id="4" name="Media Placeholder 3"/>
          <p:cNvSpPr>
            <a:spLocks noGrp="1"/>
          </p:cNvSpPr>
          <p:nvPr>
            <p:ph type="media" sz="quarter" idx="13"/>
          </p:nvPr>
        </p:nvSpPr>
        <p:spPr>
          <a:xfrm>
            <a:off x="521494" y="1421606"/>
            <a:ext cx="7550944" cy="3157538"/>
          </a:xfrm>
        </p:spPr>
        <p:txBody>
          <a:bodyPr rtlCol="0">
            <a:normAutofit/>
          </a:bodyPr>
          <a:lstStyle>
            <a:lvl1pPr marL="0" indent="0">
              <a:buNone/>
              <a:defRPr baseline="0"/>
            </a:lvl1pPr>
          </a:lstStyle>
          <a:p>
            <a:pPr lvl="0"/>
            <a:r>
              <a:rPr lang="en-US" noProof="0" dirty="0"/>
              <a:t>Click icon to add media</a:t>
            </a:r>
            <a:endParaRPr lang="en-AU" noProof="0" dirty="0"/>
          </a:p>
        </p:txBody>
      </p:sp>
      <p:sp>
        <p:nvSpPr>
          <p:cNvPr id="6" name="Footer Placeholder 4">
            <a:extLst>
              <a:ext uri="{FF2B5EF4-FFF2-40B4-BE49-F238E27FC236}">
                <a16:creationId xmlns:a16="http://schemas.microsoft.com/office/drawing/2014/main" id="{A1D76AAF-C7E5-4A74-BB8F-E87C7C617339}"/>
              </a:ext>
            </a:extLst>
          </p:cNvPr>
          <p:cNvSpPr>
            <a:spLocks noGrp="1"/>
          </p:cNvSpPr>
          <p:nvPr>
            <p:ph type="ftr" sz="quarter" idx="14"/>
          </p:nvPr>
        </p:nvSpPr>
        <p:spPr/>
        <p:txBody>
          <a:bodyPr/>
          <a:lstStyle>
            <a:lvl1pPr>
              <a:defRPr sz="800">
                <a:solidFill>
                  <a:schemeClr val="tx2"/>
                </a:solidFill>
              </a:defRPr>
            </a:lvl1pPr>
          </a:lstStyle>
          <a:p>
            <a:pPr>
              <a:defRPr/>
            </a:pPr>
            <a:endParaRPr lang="en-AU" dirty="0"/>
          </a:p>
        </p:txBody>
      </p:sp>
      <p:sp>
        <p:nvSpPr>
          <p:cNvPr id="7" name="Slide Number Placeholder 5">
            <a:extLst>
              <a:ext uri="{FF2B5EF4-FFF2-40B4-BE49-F238E27FC236}">
                <a16:creationId xmlns:a16="http://schemas.microsoft.com/office/drawing/2014/main" id="{9117695D-AF2F-474E-965B-6CC080D27652}"/>
              </a:ext>
            </a:extLst>
          </p:cNvPr>
          <p:cNvSpPr>
            <a:spLocks noGrp="1"/>
          </p:cNvSpPr>
          <p:nvPr>
            <p:ph type="sldNum" sz="quarter" idx="15"/>
          </p:nvPr>
        </p:nvSpPr>
        <p:spPr>
          <a:xfrm>
            <a:off x="539750" y="4767263"/>
            <a:ext cx="2057400" cy="274637"/>
          </a:xfrm>
        </p:spPr>
        <p:txBody>
          <a:bodyPr/>
          <a:lstStyle>
            <a:lvl1pPr algn="l">
              <a:defRPr/>
            </a:lvl1pPr>
          </a:lstStyle>
          <a:p>
            <a:pPr>
              <a:defRPr/>
            </a:pPr>
            <a:fld id="{FAD1E308-A181-4634-9D34-2368EB7117AC}" type="slidenum">
              <a:rPr lang="en-AU" altLang="en-US"/>
              <a:pPr>
                <a:defRPr/>
              </a:pPr>
              <a:t>‹#›</a:t>
            </a:fld>
            <a:endParaRPr lang="en-AU" altLang="en-US" dirty="0"/>
          </a:p>
        </p:txBody>
      </p:sp>
    </p:spTree>
    <p:extLst>
      <p:ext uri="{BB962C8B-B14F-4D97-AF65-F5344CB8AC3E}">
        <p14:creationId xmlns:p14="http://schemas.microsoft.com/office/powerpoint/2010/main" val="328902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D5A5A171-39AC-4949-B930-436031CB0ABF}"/>
              </a:ext>
            </a:extLst>
          </p:cNvPr>
          <p:cNvSpPr>
            <a:spLocks noGrp="1"/>
          </p:cNvSpPr>
          <p:nvPr>
            <p:ph type="ftr" sz="quarter" idx="10"/>
          </p:nvPr>
        </p:nvSpPr>
        <p:spPr/>
        <p:txBody>
          <a:bodyPr/>
          <a:lstStyle>
            <a:lvl1pPr>
              <a:defRPr sz="800">
                <a:solidFill>
                  <a:schemeClr val="tx2"/>
                </a:solidFill>
              </a:defRPr>
            </a:lvl1pPr>
          </a:lstStyle>
          <a:p>
            <a:pPr>
              <a:defRPr/>
            </a:pPr>
            <a:endParaRPr lang="en-AU" dirty="0"/>
          </a:p>
        </p:txBody>
      </p:sp>
      <p:sp>
        <p:nvSpPr>
          <p:cNvPr id="3" name="Slide Number Placeholder 5">
            <a:extLst>
              <a:ext uri="{FF2B5EF4-FFF2-40B4-BE49-F238E27FC236}">
                <a16:creationId xmlns:a16="http://schemas.microsoft.com/office/drawing/2014/main" id="{F90488D6-F66A-4026-BA5A-D4CB4E4EB79D}"/>
              </a:ext>
            </a:extLst>
          </p:cNvPr>
          <p:cNvSpPr>
            <a:spLocks noGrp="1"/>
          </p:cNvSpPr>
          <p:nvPr>
            <p:ph type="sldNum" sz="quarter" idx="11"/>
          </p:nvPr>
        </p:nvSpPr>
        <p:spPr>
          <a:xfrm>
            <a:off x="539750" y="4767263"/>
            <a:ext cx="2057400" cy="274637"/>
          </a:xfrm>
        </p:spPr>
        <p:txBody>
          <a:bodyPr/>
          <a:lstStyle>
            <a:lvl1pPr algn="l">
              <a:defRPr/>
            </a:lvl1pPr>
          </a:lstStyle>
          <a:p>
            <a:pPr>
              <a:defRPr/>
            </a:pPr>
            <a:fld id="{4BA0BAAF-3395-4B0D-B120-A695660E0131}" type="slidenum">
              <a:rPr lang="en-AU" altLang="en-US"/>
              <a:pPr>
                <a:defRPr/>
              </a:pPr>
              <a:t>‹#›</a:t>
            </a:fld>
            <a:endParaRPr lang="en-AU" altLang="en-US" dirty="0"/>
          </a:p>
        </p:txBody>
      </p:sp>
    </p:spTree>
    <p:extLst>
      <p:ext uri="{BB962C8B-B14F-4D97-AF65-F5344CB8AC3E}">
        <p14:creationId xmlns:p14="http://schemas.microsoft.com/office/powerpoint/2010/main" val="91178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71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 name="Graphic 5">
            <a:extLst>
              <a:ext uri="{FF2B5EF4-FFF2-40B4-BE49-F238E27FC236}">
                <a16:creationId xmlns:a16="http://schemas.microsoft.com/office/drawing/2014/main" id="{DB5DA293-5CC8-4C3D-9DEC-27FF0AD36E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950" y="615950"/>
            <a:ext cx="1920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6">
            <a:extLst>
              <a:ext uri="{FF2B5EF4-FFF2-40B4-BE49-F238E27FC236}">
                <a16:creationId xmlns:a16="http://schemas.microsoft.com/office/drawing/2014/main" id="{76A7BEBF-354E-4B4C-8B21-34D6D4FD70D3}"/>
              </a:ext>
            </a:extLst>
          </p:cNvPr>
          <p:cNvSpPr/>
          <p:nvPr/>
        </p:nvSpPr>
        <p:spPr>
          <a:xfrm>
            <a:off x="615950" y="2627313"/>
            <a:ext cx="269875" cy="50800"/>
          </a:xfrm>
          <a:prstGeom prst="roundRect">
            <a:avLst>
              <a:gd name="adj" fmla="val 50000"/>
            </a:avLst>
          </a:prstGeom>
          <a:solidFill>
            <a:schemeClr val="accent5"/>
          </a:solidFill>
          <a:ln>
            <a:no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eaLnBrk="1" fontAlgn="auto" hangingPunct="1">
              <a:spcBef>
                <a:spcPts val="0"/>
              </a:spcBef>
              <a:spcAft>
                <a:spcPts val="0"/>
              </a:spcAft>
              <a:defRPr/>
            </a:pPr>
            <a:endParaRPr lang="en-AU" dirty="0"/>
          </a:p>
        </p:txBody>
      </p:sp>
      <p:pic>
        <p:nvPicPr>
          <p:cNvPr id="4" name="Graphic 8">
            <a:extLst>
              <a:ext uri="{FF2B5EF4-FFF2-40B4-BE49-F238E27FC236}">
                <a16:creationId xmlns:a16="http://schemas.microsoft.com/office/drawing/2014/main" id="{15ED9C13-3C3F-4603-B069-B2457A2C50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1308100"/>
            <a:ext cx="350043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1D2C937-2D50-41DA-A902-058ACF2E8937}"/>
              </a:ext>
            </a:extLst>
          </p:cNvPr>
          <p:cNvSpPr txBox="1">
            <a:spLocks noChangeArrowheads="1"/>
          </p:cNvSpPr>
          <p:nvPr/>
        </p:nvSpPr>
        <p:spPr bwMode="auto">
          <a:xfrm>
            <a:off x="552450" y="3309938"/>
            <a:ext cx="4138613"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spAutoFit/>
          </a:bodyPr>
          <a:lstStyle>
            <a:lvl1pPr>
              <a:defRPr sz="1400">
                <a:solidFill>
                  <a:schemeClr val="tx1"/>
                </a:solidFill>
                <a:latin typeface="Arial" panose="020B0604020202020204" pitchFamily="34" charset="0"/>
              </a:defRPr>
            </a:lvl1pPr>
            <a:lvl2pPr marL="742950" indent="-285750">
              <a:defRPr sz="1400">
                <a:solidFill>
                  <a:schemeClr val="tx1"/>
                </a:solidFill>
                <a:latin typeface="Arial" panose="020B0604020202020204" pitchFamily="34" charset="0"/>
              </a:defRPr>
            </a:lvl2pPr>
            <a:lvl3pPr marL="1143000" indent="-228600">
              <a:defRPr sz="1400">
                <a:solidFill>
                  <a:schemeClr val="tx1"/>
                </a:solidFill>
                <a:latin typeface="Arial" panose="020B0604020202020204" pitchFamily="34" charset="0"/>
              </a:defRPr>
            </a:lvl3pPr>
            <a:lvl4pPr marL="1600200" indent="-228600">
              <a:defRPr sz="1400">
                <a:solidFill>
                  <a:schemeClr val="tx1"/>
                </a:solidFill>
                <a:latin typeface="Arial" panose="020B0604020202020204" pitchFamily="34" charset="0"/>
              </a:defRPr>
            </a:lvl4pPr>
            <a:lvl5pPr marL="2057400" indent="-228600">
              <a:defRPr sz="1400">
                <a:solidFill>
                  <a:schemeClr val="tx1"/>
                </a:solidFill>
                <a:latin typeface="Arial" panose="020B0604020202020204" pitchFamily="34" charset="0"/>
              </a:defRPr>
            </a:lvl5pPr>
            <a:lvl6pPr marL="2514600" indent="-228600" defTabSz="685800" fontAlgn="base">
              <a:spcBef>
                <a:spcPct val="0"/>
              </a:spcBef>
              <a:spcAft>
                <a:spcPct val="0"/>
              </a:spcAft>
              <a:defRPr sz="1400">
                <a:solidFill>
                  <a:schemeClr val="tx1"/>
                </a:solidFill>
                <a:latin typeface="Arial" panose="020B0604020202020204" pitchFamily="34" charset="0"/>
              </a:defRPr>
            </a:lvl6pPr>
            <a:lvl7pPr marL="2971800" indent="-228600" defTabSz="685800" fontAlgn="base">
              <a:spcBef>
                <a:spcPct val="0"/>
              </a:spcBef>
              <a:spcAft>
                <a:spcPct val="0"/>
              </a:spcAft>
              <a:defRPr sz="1400">
                <a:solidFill>
                  <a:schemeClr val="tx1"/>
                </a:solidFill>
                <a:latin typeface="Arial" panose="020B0604020202020204" pitchFamily="34" charset="0"/>
              </a:defRPr>
            </a:lvl7pPr>
            <a:lvl8pPr marL="3429000" indent="-228600" defTabSz="685800" fontAlgn="base">
              <a:spcBef>
                <a:spcPct val="0"/>
              </a:spcBef>
              <a:spcAft>
                <a:spcPct val="0"/>
              </a:spcAft>
              <a:defRPr sz="1400">
                <a:solidFill>
                  <a:schemeClr val="tx1"/>
                </a:solidFill>
                <a:latin typeface="Arial" panose="020B0604020202020204" pitchFamily="34" charset="0"/>
              </a:defRPr>
            </a:lvl8pPr>
            <a:lvl9pPr marL="3886200" indent="-228600" defTabSz="685800" fontAlgn="base">
              <a:spcBef>
                <a:spcPct val="0"/>
              </a:spcBef>
              <a:spcAft>
                <a:spcPct val="0"/>
              </a:spcAft>
              <a:defRPr sz="1400">
                <a:solidFill>
                  <a:schemeClr val="tx1"/>
                </a:solidFill>
                <a:latin typeface="Arial" panose="020B0604020202020204" pitchFamily="34" charset="0"/>
              </a:defRPr>
            </a:lvl9pPr>
          </a:lstStyle>
          <a:p>
            <a:pPr eaLnBrk="1" hangingPunct="1">
              <a:defRPr/>
            </a:pPr>
            <a:r>
              <a:rPr lang="en-AU" altLang="en-US" sz="900" baseline="30000" dirty="0"/>
              <a:t>This work is copyright. It may be reproduced in whole or in part for study or training purposes subject to an acknowledgement of the source and no commercial use or sale. Reproduction for purposes other than those above requires written permission of:</a:t>
            </a:r>
          </a:p>
          <a:p>
            <a:pPr eaLnBrk="1" hangingPunct="1">
              <a:defRPr/>
            </a:pPr>
            <a:r>
              <a:rPr lang="en-AU" altLang="en-US" sz="900" baseline="30000" dirty="0"/>
              <a:t>Mental Health Commission PO Box X2299</a:t>
            </a:r>
          </a:p>
          <a:p>
            <a:pPr eaLnBrk="1" hangingPunct="1">
              <a:defRPr/>
            </a:pPr>
            <a:r>
              <a:rPr lang="en-AU" altLang="en-US" sz="900" baseline="30000" dirty="0"/>
              <a:t>Perth Business Centre WA 6847</a:t>
            </a:r>
          </a:p>
          <a:p>
            <a:pPr eaLnBrk="1" hangingPunct="1">
              <a:defRPr/>
            </a:pPr>
            <a:endParaRPr lang="en-GB" altLang="en-US" sz="900" baseline="30000" dirty="0"/>
          </a:p>
          <a:p>
            <a:pPr eaLnBrk="1" hangingPunct="1">
              <a:defRPr/>
            </a:pPr>
            <a:r>
              <a:rPr lang="en-AU" altLang="en-US" sz="900" baseline="30000" dirty="0"/>
              <a:t>The information contained in the document is considered to be true and correct at the date of publication however, changes in circumstances after the time of publication may impact upon the accuracy of the data. The databases are active databases and therefore the data may change without notice. Changes may relate to a number of issues, including amendments made to the databases and variations in syntax used to perform the individual queries. </a:t>
            </a:r>
            <a:br>
              <a:rPr lang="en-AU" altLang="en-US" sz="900" baseline="30000" dirty="0"/>
            </a:br>
            <a:r>
              <a:rPr lang="en-AU" altLang="en-US" sz="900" baseline="30000" dirty="0"/>
              <a:t>The Mental Health Commission is not in any way liable for the accuracy or repeat reliability of any information.</a:t>
            </a:r>
          </a:p>
          <a:p>
            <a:pPr eaLnBrk="1" hangingPunct="1">
              <a:defRPr/>
            </a:pPr>
            <a:endParaRPr lang="en-GB" altLang="en-US" sz="900" baseline="30000" dirty="0"/>
          </a:p>
          <a:p>
            <a:pPr eaLnBrk="1" hangingPunct="1">
              <a:defRPr/>
            </a:pPr>
            <a:r>
              <a:rPr lang="en-AU" altLang="en-US" sz="900" baseline="30000" dirty="0"/>
              <a:t>Additional key performance indicators may be developed over the life of the Strategy as needed that focus on priority groups, drugs of concern and emerging issues.</a:t>
            </a:r>
          </a:p>
        </p:txBody>
      </p:sp>
    </p:spTree>
    <p:extLst>
      <p:ext uri="{BB962C8B-B14F-4D97-AF65-F5344CB8AC3E}">
        <p14:creationId xmlns:p14="http://schemas.microsoft.com/office/powerpoint/2010/main" val="356182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brown">
    <p:bg>
      <p:bgPr>
        <a:solidFill>
          <a:srgbClr val="CC6F29"/>
        </a:solid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A9DA3E94-51CB-43BD-A645-53DB44405EBF}"/>
              </a:ext>
            </a:extLst>
          </p:cNvPr>
          <p:cNvSpPr/>
          <p:nvPr/>
        </p:nvSpPr>
        <p:spPr>
          <a:xfrm>
            <a:off x="620713" y="1379538"/>
            <a:ext cx="269875" cy="50800"/>
          </a:xfrm>
          <a:prstGeom prst="roundRect">
            <a:avLst>
              <a:gd name="adj" fmla="val 50000"/>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eaLnBrk="1" fontAlgn="auto" hangingPunct="1">
              <a:spcBef>
                <a:spcPts val="0"/>
              </a:spcBef>
              <a:spcAft>
                <a:spcPts val="0"/>
              </a:spcAft>
              <a:defRPr/>
            </a:pPr>
            <a:endParaRPr lang="en-AU" dirty="0"/>
          </a:p>
        </p:txBody>
      </p:sp>
      <p:pic>
        <p:nvPicPr>
          <p:cNvPr id="4" name="Graphic 9">
            <a:extLst>
              <a:ext uri="{FF2B5EF4-FFF2-40B4-BE49-F238E27FC236}">
                <a16:creationId xmlns:a16="http://schemas.microsoft.com/office/drawing/2014/main" id="{3560CFA9-7F0F-4ED1-B1E9-819365BEEE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8313" y="1588"/>
            <a:ext cx="2325687"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1548181"/>
            <a:ext cx="3821075" cy="994172"/>
          </a:xfrm>
        </p:spPr>
        <p:txBody>
          <a:bodyPr anchor="t"/>
          <a:lstStyle>
            <a:lvl1pPr>
              <a:defRPr b="1">
                <a:solidFill>
                  <a:schemeClr val="bg1"/>
                </a:solidFill>
              </a:defRPr>
            </a:lvl1pPr>
          </a:lstStyle>
          <a:p>
            <a:r>
              <a:rPr lang="en-US"/>
              <a:t>Click to edit Master title style</a:t>
            </a:r>
            <a:endParaRPr lang="en-AU" dirty="0"/>
          </a:p>
        </p:txBody>
      </p:sp>
      <p:sp>
        <p:nvSpPr>
          <p:cNvPr id="5" name="Slide Number Placeholder 4">
            <a:extLst>
              <a:ext uri="{FF2B5EF4-FFF2-40B4-BE49-F238E27FC236}">
                <a16:creationId xmlns:a16="http://schemas.microsoft.com/office/drawing/2014/main" id="{BADCC441-A2C9-4627-865D-39601C4F846A}"/>
              </a:ext>
            </a:extLst>
          </p:cNvPr>
          <p:cNvSpPr>
            <a:spLocks noGrp="1"/>
          </p:cNvSpPr>
          <p:nvPr>
            <p:ph type="sldNum" sz="quarter" idx="10"/>
          </p:nvPr>
        </p:nvSpPr>
        <p:spPr>
          <a:xfrm>
            <a:off x="539750" y="4527550"/>
            <a:ext cx="2057400" cy="274638"/>
          </a:xfrm>
        </p:spPr>
        <p:txBody>
          <a:bodyPr/>
          <a:lstStyle>
            <a:lvl1pPr algn="l">
              <a:defRPr>
                <a:solidFill>
                  <a:schemeClr val="bg1"/>
                </a:solidFill>
              </a:defRPr>
            </a:lvl1pPr>
          </a:lstStyle>
          <a:p>
            <a:pPr>
              <a:defRPr/>
            </a:pPr>
            <a:fld id="{DC63B027-A3B6-47B5-827A-861ED3D959B7}" type="slidenum">
              <a:rPr lang="en-AU" altLang="en-US"/>
              <a:pPr>
                <a:defRPr/>
              </a:pPr>
              <a:t>‹#›</a:t>
            </a:fld>
            <a:endParaRPr lang="en-AU" altLang="en-US" dirty="0"/>
          </a:p>
        </p:txBody>
      </p:sp>
    </p:spTree>
    <p:extLst>
      <p:ext uri="{BB962C8B-B14F-4D97-AF65-F5344CB8AC3E}">
        <p14:creationId xmlns:p14="http://schemas.microsoft.com/office/powerpoint/2010/main" val="247018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 teal">
    <p:bg>
      <p:bgPr>
        <a:solidFill>
          <a:srgbClr val="0EAA91"/>
        </a:solid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83BB7A6F-2A06-4BFF-9C07-6FF4592A3DBB}"/>
              </a:ext>
            </a:extLst>
          </p:cNvPr>
          <p:cNvSpPr/>
          <p:nvPr/>
        </p:nvSpPr>
        <p:spPr>
          <a:xfrm>
            <a:off x="620713" y="1379538"/>
            <a:ext cx="269875" cy="50800"/>
          </a:xfrm>
          <a:prstGeom prst="roundRect">
            <a:avLst>
              <a:gd name="adj" fmla="val 50000"/>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eaLnBrk="1" fontAlgn="auto" hangingPunct="1">
              <a:spcBef>
                <a:spcPts val="0"/>
              </a:spcBef>
              <a:spcAft>
                <a:spcPts val="0"/>
              </a:spcAft>
              <a:defRPr/>
            </a:pPr>
            <a:endParaRPr lang="en-AU" dirty="0"/>
          </a:p>
        </p:txBody>
      </p:sp>
      <p:pic>
        <p:nvPicPr>
          <p:cNvPr id="4" name="Graphic 7">
            <a:extLst>
              <a:ext uri="{FF2B5EF4-FFF2-40B4-BE49-F238E27FC236}">
                <a16:creationId xmlns:a16="http://schemas.microsoft.com/office/drawing/2014/main" id="{946E5FB5-469C-4152-B08D-F51AC4C83E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542925"/>
            <a:ext cx="23590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1548181"/>
            <a:ext cx="3821075" cy="994172"/>
          </a:xfrm>
        </p:spPr>
        <p:txBody>
          <a:bodyPr anchor="t"/>
          <a:lstStyle>
            <a:lvl1pPr>
              <a:defRPr b="1">
                <a:solidFill>
                  <a:schemeClr val="bg1"/>
                </a:solidFill>
              </a:defRPr>
            </a:lvl1pPr>
          </a:lstStyle>
          <a:p>
            <a:r>
              <a:rPr lang="en-US"/>
              <a:t>Click to edit Master title style</a:t>
            </a:r>
            <a:endParaRPr lang="en-AU" dirty="0"/>
          </a:p>
        </p:txBody>
      </p:sp>
      <p:sp>
        <p:nvSpPr>
          <p:cNvPr id="5" name="Slide Number Placeholder 4">
            <a:extLst>
              <a:ext uri="{FF2B5EF4-FFF2-40B4-BE49-F238E27FC236}">
                <a16:creationId xmlns:a16="http://schemas.microsoft.com/office/drawing/2014/main" id="{90432386-27FB-48EB-BC33-FD2A6855E65E}"/>
              </a:ext>
            </a:extLst>
          </p:cNvPr>
          <p:cNvSpPr>
            <a:spLocks noGrp="1"/>
          </p:cNvSpPr>
          <p:nvPr>
            <p:ph type="sldNum" sz="quarter" idx="10"/>
          </p:nvPr>
        </p:nvSpPr>
        <p:spPr>
          <a:xfrm>
            <a:off x="539750" y="4527550"/>
            <a:ext cx="2057400" cy="274638"/>
          </a:xfrm>
        </p:spPr>
        <p:txBody>
          <a:bodyPr/>
          <a:lstStyle>
            <a:lvl1pPr algn="l">
              <a:defRPr>
                <a:solidFill>
                  <a:schemeClr val="bg1"/>
                </a:solidFill>
              </a:defRPr>
            </a:lvl1pPr>
          </a:lstStyle>
          <a:p>
            <a:pPr>
              <a:defRPr/>
            </a:pPr>
            <a:fld id="{7D7A04C5-D5D0-4961-BFD2-B04492C6E402}" type="slidenum">
              <a:rPr lang="en-AU" altLang="en-US"/>
              <a:pPr>
                <a:defRPr/>
              </a:pPr>
              <a:t>‹#›</a:t>
            </a:fld>
            <a:endParaRPr lang="en-AU" altLang="en-US" dirty="0"/>
          </a:p>
        </p:txBody>
      </p:sp>
    </p:spTree>
    <p:extLst>
      <p:ext uri="{BB962C8B-B14F-4D97-AF65-F5344CB8AC3E}">
        <p14:creationId xmlns:p14="http://schemas.microsoft.com/office/powerpoint/2010/main" val="388525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purple">
    <p:bg>
      <p:bgPr>
        <a:solidFill>
          <a:srgbClr val="814283"/>
        </a:solid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id="{85FC7175-7AEE-481C-BA1E-DAAC2A58150A}"/>
              </a:ext>
            </a:extLst>
          </p:cNvPr>
          <p:cNvSpPr/>
          <p:nvPr/>
        </p:nvSpPr>
        <p:spPr>
          <a:xfrm>
            <a:off x="620713" y="1379538"/>
            <a:ext cx="269875" cy="50800"/>
          </a:xfrm>
          <a:prstGeom prst="roundRect">
            <a:avLst>
              <a:gd name="adj" fmla="val 50000"/>
            </a:avLst>
          </a:prstGeom>
          <a:solidFill>
            <a:schemeClr val="bg1"/>
          </a:solidFill>
          <a:ln>
            <a:noFill/>
          </a:ln>
        </p:spPr>
        <p:style>
          <a:lnRef idx="3">
            <a:schemeClr val="lt1"/>
          </a:lnRef>
          <a:fillRef idx="1">
            <a:schemeClr val="accent6"/>
          </a:fillRef>
          <a:effectRef idx="1">
            <a:schemeClr val="accent6"/>
          </a:effectRef>
          <a:fontRef idx="minor">
            <a:schemeClr val="lt1"/>
          </a:fontRef>
        </p:style>
        <p:txBody>
          <a:bodyPr lIns="68580" tIns="34290" rIns="68580" bIns="34290" anchor="ctr"/>
          <a:lstStyle/>
          <a:p>
            <a:pPr eaLnBrk="1" fontAlgn="auto" hangingPunct="1">
              <a:spcBef>
                <a:spcPts val="0"/>
              </a:spcBef>
              <a:spcAft>
                <a:spcPts val="0"/>
              </a:spcAft>
              <a:defRPr/>
            </a:pPr>
            <a:endParaRPr lang="en-AU" dirty="0"/>
          </a:p>
        </p:txBody>
      </p:sp>
      <p:pic>
        <p:nvPicPr>
          <p:cNvPr id="4" name="Graphic 3">
            <a:extLst>
              <a:ext uri="{FF2B5EF4-FFF2-40B4-BE49-F238E27FC236}">
                <a16:creationId xmlns:a16="http://schemas.microsoft.com/office/drawing/2014/main" id="{1F7E1E50-6C1B-4BB3-97ED-46CE2D48FA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6238" y="436563"/>
            <a:ext cx="2417762"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1548181"/>
            <a:ext cx="3821075" cy="994172"/>
          </a:xfrm>
        </p:spPr>
        <p:txBody>
          <a:bodyPr anchor="t"/>
          <a:lstStyle>
            <a:lvl1pPr>
              <a:defRPr b="1">
                <a:solidFill>
                  <a:schemeClr val="bg1"/>
                </a:solidFill>
              </a:defRPr>
            </a:lvl1pPr>
          </a:lstStyle>
          <a:p>
            <a:r>
              <a:rPr lang="en-US"/>
              <a:t>Click to edit Master title style</a:t>
            </a:r>
            <a:endParaRPr lang="en-AU" dirty="0"/>
          </a:p>
        </p:txBody>
      </p:sp>
      <p:sp>
        <p:nvSpPr>
          <p:cNvPr id="5" name="Slide Number Placeholder 4">
            <a:extLst>
              <a:ext uri="{FF2B5EF4-FFF2-40B4-BE49-F238E27FC236}">
                <a16:creationId xmlns:a16="http://schemas.microsoft.com/office/drawing/2014/main" id="{5BC482CF-9EC0-4BBC-8432-4BAFB3DED94B}"/>
              </a:ext>
            </a:extLst>
          </p:cNvPr>
          <p:cNvSpPr>
            <a:spLocks noGrp="1"/>
          </p:cNvSpPr>
          <p:nvPr>
            <p:ph type="sldNum" sz="quarter" idx="10"/>
          </p:nvPr>
        </p:nvSpPr>
        <p:spPr>
          <a:xfrm>
            <a:off x="539750" y="4527550"/>
            <a:ext cx="2057400" cy="274638"/>
          </a:xfrm>
        </p:spPr>
        <p:txBody>
          <a:bodyPr/>
          <a:lstStyle>
            <a:lvl1pPr algn="l">
              <a:defRPr>
                <a:solidFill>
                  <a:schemeClr val="bg1"/>
                </a:solidFill>
              </a:defRPr>
            </a:lvl1pPr>
          </a:lstStyle>
          <a:p>
            <a:pPr>
              <a:defRPr/>
            </a:pPr>
            <a:fld id="{CAFA9533-A4C8-4AC5-B7CD-CE663C23CD32}" type="slidenum">
              <a:rPr lang="en-AU" altLang="en-US"/>
              <a:pPr>
                <a:defRPr/>
              </a:pPr>
              <a:t>‹#›</a:t>
            </a:fld>
            <a:endParaRPr lang="en-AU" altLang="en-US" dirty="0"/>
          </a:p>
        </p:txBody>
      </p:sp>
    </p:spTree>
    <p:extLst>
      <p:ext uri="{BB962C8B-B14F-4D97-AF65-F5344CB8AC3E}">
        <p14:creationId xmlns:p14="http://schemas.microsoft.com/office/powerpoint/2010/main" val="142892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Graphic 7">
            <a:extLst>
              <a:ext uri="{FF2B5EF4-FFF2-40B4-BE49-F238E27FC236}">
                <a16:creationId xmlns:a16="http://schemas.microsoft.com/office/drawing/2014/main" id="{508EC836-7101-4345-8B73-CB27316F4B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0"/>
            <a:ext cx="1547812"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540000"/>
            <a:ext cx="6405719" cy="785564"/>
          </a:xfrm>
        </p:spPr>
        <p:txBody>
          <a:bodyPr anchor="t"/>
          <a:lstStyle>
            <a:lvl1pPr>
              <a:defRPr b="1">
                <a:solidFill>
                  <a:schemeClr val="tx2"/>
                </a:solidFill>
              </a:defRPr>
            </a:lvl1pPr>
          </a:lstStyle>
          <a:p>
            <a:r>
              <a:rPr lang="en-US"/>
              <a:t>Click to edit Master title style</a:t>
            </a:r>
            <a:endParaRPr lang="en-AU" dirty="0"/>
          </a:p>
        </p:txBody>
      </p:sp>
      <p:sp>
        <p:nvSpPr>
          <p:cNvPr id="3" name="Content Placeholder 2"/>
          <p:cNvSpPr>
            <a:spLocks noGrp="1"/>
          </p:cNvSpPr>
          <p:nvPr>
            <p:ph idx="1"/>
          </p:nvPr>
        </p:nvSpPr>
        <p:spPr>
          <a:xfrm>
            <a:off x="540000" y="1555012"/>
            <a:ext cx="7609856" cy="30777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a:extLst>
              <a:ext uri="{FF2B5EF4-FFF2-40B4-BE49-F238E27FC236}">
                <a16:creationId xmlns:a16="http://schemas.microsoft.com/office/drawing/2014/main" id="{9EDE4703-0AB8-4C43-BB91-C620F1BF4C8A}"/>
              </a:ext>
            </a:extLst>
          </p:cNvPr>
          <p:cNvSpPr>
            <a:spLocks noGrp="1"/>
          </p:cNvSpPr>
          <p:nvPr>
            <p:ph type="ftr" sz="quarter" idx="10"/>
          </p:nvPr>
        </p:nvSpPr>
        <p:spPr/>
        <p:txBody>
          <a:bodyPr/>
          <a:lstStyle>
            <a:lvl1pPr>
              <a:defRPr sz="800">
                <a:solidFill>
                  <a:schemeClr val="tx2"/>
                </a:solidFill>
              </a:defRPr>
            </a:lvl1pPr>
          </a:lstStyle>
          <a:p>
            <a:pPr>
              <a:defRPr/>
            </a:pPr>
            <a:endParaRPr lang="en-AU" dirty="0"/>
          </a:p>
        </p:txBody>
      </p:sp>
      <p:sp>
        <p:nvSpPr>
          <p:cNvPr id="6" name="Slide Number Placeholder 5">
            <a:extLst>
              <a:ext uri="{FF2B5EF4-FFF2-40B4-BE49-F238E27FC236}">
                <a16:creationId xmlns:a16="http://schemas.microsoft.com/office/drawing/2014/main" id="{D25D0600-8D4B-4D0D-9203-37985B2E4DAF}"/>
              </a:ext>
            </a:extLst>
          </p:cNvPr>
          <p:cNvSpPr>
            <a:spLocks noGrp="1"/>
          </p:cNvSpPr>
          <p:nvPr>
            <p:ph type="sldNum" sz="quarter" idx="11"/>
          </p:nvPr>
        </p:nvSpPr>
        <p:spPr>
          <a:xfrm>
            <a:off x="539750" y="4767263"/>
            <a:ext cx="2057400" cy="274637"/>
          </a:xfrm>
        </p:spPr>
        <p:txBody>
          <a:bodyPr/>
          <a:lstStyle>
            <a:lvl1pPr algn="l">
              <a:defRPr/>
            </a:lvl1pPr>
          </a:lstStyle>
          <a:p>
            <a:pPr>
              <a:defRPr/>
            </a:pPr>
            <a:fld id="{2CDDF2BA-98D2-4214-A98F-C41E9E566C3D}" type="slidenum">
              <a:rPr lang="en-AU" altLang="en-US"/>
              <a:pPr>
                <a:defRPr/>
              </a:pPr>
              <a:t>‹#›</a:t>
            </a:fld>
            <a:endParaRPr lang="en-AU" altLang="en-US" dirty="0"/>
          </a:p>
        </p:txBody>
      </p:sp>
    </p:spTree>
    <p:extLst>
      <p:ext uri="{BB962C8B-B14F-4D97-AF65-F5344CB8AC3E}">
        <p14:creationId xmlns:p14="http://schemas.microsoft.com/office/powerpoint/2010/main" val="1301855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5">
    <p:spTree>
      <p:nvGrpSpPr>
        <p:cNvPr id="1" name=""/>
        <p:cNvGrpSpPr/>
        <p:nvPr/>
      </p:nvGrpSpPr>
      <p:grpSpPr>
        <a:xfrm>
          <a:off x="0" y="0"/>
          <a:ext cx="0" cy="0"/>
          <a:chOff x="0" y="0"/>
          <a:chExt cx="0" cy="0"/>
        </a:xfrm>
      </p:grpSpPr>
      <p:pic>
        <p:nvPicPr>
          <p:cNvPr id="4" name="Graphic 6">
            <a:extLst>
              <a:ext uri="{FF2B5EF4-FFF2-40B4-BE49-F238E27FC236}">
                <a16:creationId xmlns:a16="http://schemas.microsoft.com/office/drawing/2014/main" id="{969D2636-684D-4D49-8006-CF89C91AE0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3550" y="0"/>
            <a:ext cx="23304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540000"/>
            <a:ext cx="6405719" cy="785564"/>
          </a:xfrm>
        </p:spPr>
        <p:txBody>
          <a:bodyPr anchor="t"/>
          <a:lstStyle>
            <a:lvl1pPr>
              <a:defRPr b="1">
                <a:solidFill>
                  <a:schemeClr val="accent4"/>
                </a:solidFill>
              </a:defRPr>
            </a:lvl1pPr>
          </a:lstStyle>
          <a:p>
            <a:r>
              <a:rPr lang="en-US"/>
              <a:t>Click to edit Master title style</a:t>
            </a:r>
            <a:endParaRPr lang="en-AU" dirty="0"/>
          </a:p>
        </p:txBody>
      </p:sp>
      <p:sp>
        <p:nvSpPr>
          <p:cNvPr id="3" name="Content Placeholder 2"/>
          <p:cNvSpPr>
            <a:spLocks noGrp="1"/>
          </p:cNvSpPr>
          <p:nvPr>
            <p:ph idx="1"/>
          </p:nvPr>
        </p:nvSpPr>
        <p:spPr>
          <a:xfrm>
            <a:off x="540000" y="1555012"/>
            <a:ext cx="7609856" cy="2711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a:extLst>
              <a:ext uri="{FF2B5EF4-FFF2-40B4-BE49-F238E27FC236}">
                <a16:creationId xmlns:a16="http://schemas.microsoft.com/office/drawing/2014/main" id="{35CB7BC7-E4FC-47EC-BEE8-73C0473B979B}"/>
              </a:ext>
            </a:extLst>
          </p:cNvPr>
          <p:cNvSpPr>
            <a:spLocks noGrp="1"/>
          </p:cNvSpPr>
          <p:nvPr>
            <p:ph type="ftr" sz="quarter" idx="10"/>
          </p:nvPr>
        </p:nvSpPr>
        <p:spPr/>
        <p:txBody>
          <a:bodyPr/>
          <a:lstStyle>
            <a:lvl1pPr>
              <a:defRPr sz="800">
                <a:solidFill>
                  <a:schemeClr val="tx2"/>
                </a:solidFill>
              </a:defRPr>
            </a:lvl1pPr>
          </a:lstStyle>
          <a:p>
            <a:pPr>
              <a:defRPr/>
            </a:pPr>
            <a:endParaRPr lang="en-AU" dirty="0"/>
          </a:p>
        </p:txBody>
      </p:sp>
      <p:sp>
        <p:nvSpPr>
          <p:cNvPr id="6" name="Slide Number Placeholder 5">
            <a:extLst>
              <a:ext uri="{FF2B5EF4-FFF2-40B4-BE49-F238E27FC236}">
                <a16:creationId xmlns:a16="http://schemas.microsoft.com/office/drawing/2014/main" id="{825F685B-EF1F-4744-BC4B-0C42A18E8394}"/>
              </a:ext>
            </a:extLst>
          </p:cNvPr>
          <p:cNvSpPr>
            <a:spLocks noGrp="1"/>
          </p:cNvSpPr>
          <p:nvPr>
            <p:ph type="sldNum" sz="quarter" idx="11"/>
          </p:nvPr>
        </p:nvSpPr>
        <p:spPr>
          <a:xfrm>
            <a:off x="539750" y="4767263"/>
            <a:ext cx="2057400" cy="274637"/>
          </a:xfrm>
        </p:spPr>
        <p:txBody>
          <a:bodyPr/>
          <a:lstStyle>
            <a:lvl1pPr algn="l">
              <a:defRPr/>
            </a:lvl1pPr>
          </a:lstStyle>
          <a:p>
            <a:pPr>
              <a:defRPr/>
            </a:pPr>
            <a:fld id="{787A75F7-81B1-4465-8F0A-D103867A9735}" type="slidenum">
              <a:rPr lang="en-AU" altLang="en-US"/>
              <a:pPr>
                <a:defRPr/>
              </a:pPr>
              <a:t>‹#›</a:t>
            </a:fld>
            <a:endParaRPr lang="en-AU" altLang="en-US" dirty="0"/>
          </a:p>
        </p:txBody>
      </p:sp>
    </p:spTree>
    <p:extLst>
      <p:ext uri="{BB962C8B-B14F-4D97-AF65-F5344CB8AC3E}">
        <p14:creationId xmlns:p14="http://schemas.microsoft.com/office/powerpoint/2010/main" val="252041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5" name="Graphic 6">
            <a:extLst>
              <a:ext uri="{FF2B5EF4-FFF2-40B4-BE49-F238E27FC236}">
                <a16:creationId xmlns:a16="http://schemas.microsoft.com/office/drawing/2014/main" id="{C748E491-FC4C-4B2A-85C7-C6AB4342CD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3550" y="0"/>
            <a:ext cx="233045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540000"/>
            <a:ext cx="6405719" cy="785564"/>
          </a:xfrm>
        </p:spPr>
        <p:txBody>
          <a:bodyPr anchor="t"/>
          <a:lstStyle>
            <a:lvl1pPr>
              <a:defRPr b="1">
                <a:solidFill>
                  <a:schemeClr val="accent4"/>
                </a:solidFill>
              </a:defRPr>
            </a:lvl1pPr>
          </a:lstStyle>
          <a:p>
            <a:r>
              <a:rPr lang="en-US"/>
              <a:t>Click to edit Master title style</a:t>
            </a:r>
            <a:endParaRPr lang="en-AU" dirty="0"/>
          </a:p>
        </p:txBody>
      </p:sp>
      <p:sp>
        <p:nvSpPr>
          <p:cNvPr id="3" name="Content Placeholder 2"/>
          <p:cNvSpPr>
            <a:spLocks noGrp="1"/>
          </p:cNvSpPr>
          <p:nvPr>
            <p:ph idx="1"/>
          </p:nvPr>
        </p:nvSpPr>
        <p:spPr>
          <a:xfrm>
            <a:off x="540001" y="1555012"/>
            <a:ext cx="3779477" cy="2711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2"/>
          <p:cNvSpPr>
            <a:spLocks noGrp="1"/>
          </p:cNvSpPr>
          <p:nvPr>
            <p:ph idx="13"/>
          </p:nvPr>
        </p:nvSpPr>
        <p:spPr>
          <a:xfrm>
            <a:off x="4824524" y="1555012"/>
            <a:ext cx="3754226" cy="2711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4">
            <a:extLst>
              <a:ext uri="{FF2B5EF4-FFF2-40B4-BE49-F238E27FC236}">
                <a16:creationId xmlns:a16="http://schemas.microsoft.com/office/drawing/2014/main" id="{343B7E9D-819E-452F-A857-534D41B64F1A}"/>
              </a:ext>
            </a:extLst>
          </p:cNvPr>
          <p:cNvSpPr>
            <a:spLocks noGrp="1"/>
          </p:cNvSpPr>
          <p:nvPr>
            <p:ph type="ftr" sz="quarter" idx="14"/>
          </p:nvPr>
        </p:nvSpPr>
        <p:spPr/>
        <p:txBody>
          <a:bodyPr/>
          <a:lstStyle>
            <a:lvl1pPr>
              <a:defRPr sz="800">
                <a:solidFill>
                  <a:schemeClr val="tx2"/>
                </a:solidFill>
              </a:defRPr>
            </a:lvl1pPr>
          </a:lstStyle>
          <a:p>
            <a:pPr>
              <a:defRPr/>
            </a:pPr>
            <a:endParaRPr lang="en-AU" dirty="0"/>
          </a:p>
        </p:txBody>
      </p:sp>
      <p:sp>
        <p:nvSpPr>
          <p:cNvPr id="7" name="Slide Number Placeholder 5">
            <a:extLst>
              <a:ext uri="{FF2B5EF4-FFF2-40B4-BE49-F238E27FC236}">
                <a16:creationId xmlns:a16="http://schemas.microsoft.com/office/drawing/2014/main" id="{F3A117C3-1165-4946-9447-95B3E776A53C}"/>
              </a:ext>
            </a:extLst>
          </p:cNvPr>
          <p:cNvSpPr>
            <a:spLocks noGrp="1"/>
          </p:cNvSpPr>
          <p:nvPr>
            <p:ph type="sldNum" sz="quarter" idx="15"/>
          </p:nvPr>
        </p:nvSpPr>
        <p:spPr>
          <a:xfrm>
            <a:off x="539750" y="4767263"/>
            <a:ext cx="2057400" cy="274637"/>
          </a:xfrm>
        </p:spPr>
        <p:txBody>
          <a:bodyPr/>
          <a:lstStyle>
            <a:lvl1pPr algn="l">
              <a:defRPr/>
            </a:lvl1pPr>
          </a:lstStyle>
          <a:p>
            <a:pPr>
              <a:defRPr/>
            </a:pPr>
            <a:fld id="{609025F3-235F-4B9F-B25B-4EE6944E7D51}" type="slidenum">
              <a:rPr lang="en-AU" altLang="en-US"/>
              <a:pPr>
                <a:defRPr/>
              </a:pPr>
              <a:t>‹#›</a:t>
            </a:fld>
            <a:endParaRPr lang="en-AU" altLang="en-US" dirty="0"/>
          </a:p>
        </p:txBody>
      </p:sp>
    </p:spTree>
    <p:extLst>
      <p:ext uri="{BB962C8B-B14F-4D97-AF65-F5344CB8AC3E}">
        <p14:creationId xmlns:p14="http://schemas.microsoft.com/office/powerpoint/2010/main" val="203127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2">
    <p:spTree>
      <p:nvGrpSpPr>
        <p:cNvPr id="1" name=""/>
        <p:cNvGrpSpPr/>
        <p:nvPr/>
      </p:nvGrpSpPr>
      <p:grpSpPr>
        <a:xfrm>
          <a:off x="0" y="0"/>
          <a:ext cx="0" cy="0"/>
          <a:chOff x="0" y="0"/>
          <a:chExt cx="0" cy="0"/>
        </a:xfrm>
      </p:grpSpPr>
      <p:pic>
        <p:nvPicPr>
          <p:cNvPr id="4" name="Graphic 6">
            <a:extLst>
              <a:ext uri="{FF2B5EF4-FFF2-40B4-BE49-F238E27FC236}">
                <a16:creationId xmlns:a16="http://schemas.microsoft.com/office/drawing/2014/main" id="{B20A111E-4CC4-4B0D-A1CE-8D313C9BC4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1313" y="1336675"/>
            <a:ext cx="242728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540000"/>
            <a:ext cx="6405719" cy="785564"/>
          </a:xfrm>
        </p:spPr>
        <p:txBody>
          <a:bodyPr anchor="t"/>
          <a:lstStyle>
            <a:lvl1pPr>
              <a:defRPr b="1">
                <a:solidFill>
                  <a:schemeClr val="accent6"/>
                </a:solidFill>
              </a:defRPr>
            </a:lvl1pPr>
          </a:lstStyle>
          <a:p>
            <a:r>
              <a:rPr lang="en-US"/>
              <a:t>Click to edit Master title style</a:t>
            </a:r>
            <a:endParaRPr lang="en-AU" dirty="0"/>
          </a:p>
        </p:txBody>
      </p:sp>
      <p:sp>
        <p:nvSpPr>
          <p:cNvPr id="3" name="Content Placeholder 2"/>
          <p:cNvSpPr>
            <a:spLocks noGrp="1"/>
          </p:cNvSpPr>
          <p:nvPr>
            <p:ph idx="1"/>
          </p:nvPr>
        </p:nvSpPr>
        <p:spPr>
          <a:xfrm>
            <a:off x="540000" y="1555012"/>
            <a:ext cx="7282905" cy="30777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a:extLst>
              <a:ext uri="{FF2B5EF4-FFF2-40B4-BE49-F238E27FC236}">
                <a16:creationId xmlns:a16="http://schemas.microsoft.com/office/drawing/2014/main" id="{F900B2D8-6D19-4F02-80FB-81084E79452E}"/>
              </a:ext>
            </a:extLst>
          </p:cNvPr>
          <p:cNvSpPr>
            <a:spLocks noGrp="1"/>
          </p:cNvSpPr>
          <p:nvPr>
            <p:ph type="ftr" sz="quarter" idx="10"/>
          </p:nvPr>
        </p:nvSpPr>
        <p:spPr/>
        <p:txBody>
          <a:bodyPr/>
          <a:lstStyle>
            <a:lvl1pPr>
              <a:defRPr sz="800">
                <a:solidFill>
                  <a:schemeClr val="tx2"/>
                </a:solidFill>
              </a:defRPr>
            </a:lvl1pPr>
          </a:lstStyle>
          <a:p>
            <a:pPr>
              <a:defRPr/>
            </a:pPr>
            <a:endParaRPr lang="en-AU" dirty="0"/>
          </a:p>
        </p:txBody>
      </p:sp>
      <p:sp>
        <p:nvSpPr>
          <p:cNvPr id="6" name="Slide Number Placeholder 5">
            <a:extLst>
              <a:ext uri="{FF2B5EF4-FFF2-40B4-BE49-F238E27FC236}">
                <a16:creationId xmlns:a16="http://schemas.microsoft.com/office/drawing/2014/main" id="{01431A20-23BD-40D9-8257-C4BDF1C865D0}"/>
              </a:ext>
            </a:extLst>
          </p:cNvPr>
          <p:cNvSpPr>
            <a:spLocks noGrp="1"/>
          </p:cNvSpPr>
          <p:nvPr>
            <p:ph type="sldNum" sz="quarter" idx="11"/>
          </p:nvPr>
        </p:nvSpPr>
        <p:spPr>
          <a:xfrm>
            <a:off x="539750" y="4767263"/>
            <a:ext cx="2057400" cy="274637"/>
          </a:xfrm>
        </p:spPr>
        <p:txBody>
          <a:bodyPr/>
          <a:lstStyle>
            <a:lvl1pPr algn="l">
              <a:defRPr/>
            </a:lvl1pPr>
          </a:lstStyle>
          <a:p>
            <a:pPr>
              <a:defRPr/>
            </a:pPr>
            <a:fld id="{445216D8-637D-4662-9EF9-5338E437414E}" type="slidenum">
              <a:rPr lang="en-AU" altLang="en-US"/>
              <a:pPr>
                <a:defRPr/>
              </a:pPr>
              <a:t>‹#›</a:t>
            </a:fld>
            <a:endParaRPr lang="en-AU" altLang="en-US" dirty="0"/>
          </a:p>
        </p:txBody>
      </p:sp>
    </p:spTree>
    <p:extLst>
      <p:ext uri="{BB962C8B-B14F-4D97-AF65-F5344CB8AC3E}">
        <p14:creationId xmlns:p14="http://schemas.microsoft.com/office/powerpoint/2010/main" val="251236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 3">
    <p:spTree>
      <p:nvGrpSpPr>
        <p:cNvPr id="1" name=""/>
        <p:cNvGrpSpPr/>
        <p:nvPr/>
      </p:nvGrpSpPr>
      <p:grpSpPr>
        <a:xfrm>
          <a:off x="0" y="0"/>
          <a:ext cx="0" cy="0"/>
          <a:chOff x="0" y="0"/>
          <a:chExt cx="0" cy="0"/>
        </a:xfrm>
      </p:grpSpPr>
      <p:pic>
        <p:nvPicPr>
          <p:cNvPr id="4" name="Graphic 9">
            <a:extLst>
              <a:ext uri="{FF2B5EF4-FFF2-40B4-BE49-F238E27FC236}">
                <a16:creationId xmlns:a16="http://schemas.microsoft.com/office/drawing/2014/main" id="{73C6722B-AF8D-4023-9372-10EDECEFF1F5}"/>
              </a:ext>
            </a:extLst>
          </p:cNvPr>
          <p:cNvPicPr>
            <a:picLocks noChangeAspect="1"/>
          </p:cNvPicPr>
          <p:nvPr/>
        </p:nvPicPr>
        <p:blipFill>
          <a:blip r:embed="rId2">
            <a:extLst>
              <a:ext uri="{28A0092B-C50C-407E-A947-70E740481C1C}">
                <a14:useLocalDpi xmlns:a14="http://schemas.microsoft.com/office/drawing/2010/main" val="0"/>
              </a:ext>
            </a:extLst>
          </a:blip>
          <a:srcRect l="56036" t="25053"/>
          <a:stretch>
            <a:fillRect/>
          </a:stretch>
        </p:blipFill>
        <p:spPr bwMode="auto">
          <a:xfrm>
            <a:off x="6686550" y="1681163"/>
            <a:ext cx="2457450"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540000"/>
            <a:ext cx="3889790" cy="1054884"/>
          </a:xfrm>
        </p:spPr>
        <p:txBody>
          <a:bodyPr anchor="t"/>
          <a:lstStyle>
            <a:lvl1pPr>
              <a:defRPr b="1">
                <a:solidFill>
                  <a:schemeClr val="accent3"/>
                </a:solidFill>
              </a:defRPr>
            </a:lvl1pPr>
          </a:lstStyle>
          <a:p>
            <a:r>
              <a:rPr lang="en-US"/>
              <a:t>Click to edit Master title style</a:t>
            </a:r>
            <a:endParaRPr lang="en-AU" dirty="0"/>
          </a:p>
        </p:txBody>
      </p:sp>
      <p:sp>
        <p:nvSpPr>
          <p:cNvPr id="3" name="Content Placeholder 2"/>
          <p:cNvSpPr>
            <a:spLocks noGrp="1"/>
          </p:cNvSpPr>
          <p:nvPr>
            <p:ph idx="1"/>
          </p:nvPr>
        </p:nvSpPr>
        <p:spPr>
          <a:xfrm>
            <a:off x="540001" y="1686590"/>
            <a:ext cx="5979087" cy="29461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a:extLst>
              <a:ext uri="{FF2B5EF4-FFF2-40B4-BE49-F238E27FC236}">
                <a16:creationId xmlns:a16="http://schemas.microsoft.com/office/drawing/2014/main" id="{EAE0B72F-228D-42D8-9567-1058B40B821F}"/>
              </a:ext>
            </a:extLst>
          </p:cNvPr>
          <p:cNvSpPr>
            <a:spLocks noGrp="1"/>
          </p:cNvSpPr>
          <p:nvPr>
            <p:ph type="ftr" sz="quarter" idx="10"/>
          </p:nvPr>
        </p:nvSpPr>
        <p:spPr/>
        <p:txBody>
          <a:bodyPr/>
          <a:lstStyle>
            <a:lvl1pPr>
              <a:defRPr sz="800">
                <a:solidFill>
                  <a:schemeClr val="tx2"/>
                </a:solidFill>
              </a:defRPr>
            </a:lvl1pPr>
          </a:lstStyle>
          <a:p>
            <a:pPr>
              <a:defRPr/>
            </a:pPr>
            <a:endParaRPr lang="en-AU" dirty="0"/>
          </a:p>
        </p:txBody>
      </p:sp>
      <p:sp>
        <p:nvSpPr>
          <p:cNvPr id="6" name="Slide Number Placeholder 5">
            <a:extLst>
              <a:ext uri="{FF2B5EF4-FFF2-40B4-BE49-F238E27FC236}">
                <a16:creationId xmlns:a16="http://schemas.microsoft.com/office/drawing/2014/main" id="{500BFBE6-9223-493F-AFF3-77619A043560}"/>
              </a:ext>
            </a:extLst>
          </p:cNvPr>
          <p:cNvSpPr>
            <a:spLocks noGrp="1"/>
          </p:cNvSpPr>
          <p:nvPr>
            <p:ph type="sldNum" sz="quarter" idx="11"/>
          </p:nvPr>
        </p:nvSpPr>
        <p:spPr>
          <a:xfrm>
            <a:off x="539750" y="4767263"/>
            <a:ext cx="2057400" cy="274637"/>
          </a:xfrm>
        </p:spPr>
        <p:txBody>
          <a:bodyPr/>
          <a:lstStyle>
            <a:lvl1pPr algn="l">
              <a:defRPr/>
            </a:lvl1pPr>
          </a:lstStyle>
          <a:p>
            <a:pPr>
              <a:defRPr/>
            </a:pPr>
            <a:fld id="{144500FB-4E26-44D1-8FF6-DD37D67B83B8}" type="slidenum">
              <a:rPr lang="en-AU" altLang="en-US"/>
              <a:pPr>
                <a:defRPr/>
              </a:pPr>
              <a:t>‹#›</a:t>
            </a:fld>
            <a:endParaRPr lang="en-AU" altLang="en-US" dirty="0"/>
          </a:p>
        </p:txBody>
      </p:sp>
    </p:spTree>
    <p:extLst>
      <p:ext uri="{BB962C8B-B14F-4D97-AF65-F5344CB8AC3E}">
        <p14:creationId xmlns:p14="http://schemas.microsoft.com/office/powerpoint/2010/main" val="160634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70F45CD-651B-46EA-A7A3-625AFE36A147}"/>
              </a:ext>
            </a:extLst>
          </p:cNvPr>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279A5449-F28A-419D-A5F1-949B1C029D42}"/>
              </a:ext>
            </a:extLst>
          </p:cNvPr>
          <p:cNvSpPr>
            <a:spLocks noGrp="1"/>
          </p:cNvSpPr>
          <p:nvPr>
            <p:ph type="body" idx="1"/>
          </p:nvPr>
        </p:nvSpPr>
        <p:spPr bwMode="auto">
          <a:xfrm>
            <a:off x="628650" y="1368425"/>
            <a:ext cx="78867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AU" altLang="en-US"/>
              <a:t>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4" name="Date Placeholder 3">
            <a:extLst>
              <a:ext uri="{FF2B5EF4-FFF2-40B4-BE49-F238E27FC236}">
                <a16:creationId xmlns:a16="http://schemas.microsoft.com/office/drawing/2014/main" id="{2BFA78AC-BAD5-4F07-B268-EC50D2D8BD68}"/>
              </a:ext>
            </a:extLst>
          </p:cNvPr>
          <p:cNvSpPr>
            <a:spLocks noGrp="1"/>
          </p:cNvSpPr>
          <p:nvPr>
            <p:ph type="dt" sz="half" idx="2"/>
          </p:nvPr>
        </p:nvSpPr>
        <p:spPr>
          <a:xfrm>
            <a:off x="628650" y="4767263"/>
            <a:ext cx="2057400" cy="274637"/>
          </a:xfrm>
          <a:prstGeom prst="rect">
            <a:avLst/>
          </a:prstGeom>
        </p:spPr>
        <p:txBody>
          <a:bodyPr vert="horz" lIns="68580" tIns="34290" rIns="68580" bIns="34290" rtlCol="0" anchor="ctr"/>
          <a:lstStyle>
            <a:lvl1pPr algn="l" eaLnBrk="1" fontAlgn="auto" hangingPunct="1">
              <a:spcBef>
                <a:spcPts val="0"/>
              </a:spcBef>
              <a:spcAft>
                <a:spcPts val="0"/>
              </a:spcAft>
              <a:defRPr sz="800">
                <a:solidFill>
                  <a:schemeClr val="tx2"/>
                </a:solidFill>
                <a:latin typeface="+mn-lt"/>
                <a:cs typeface="+mn-cs"/>
              </a:defRPr>
            </a:lvl1pPr>
          </a:lstStyle>
          <a:p>
            <a:pPr>
              <a:defRPr/>
            </a:pPr>
            <a:fld id="{DE57E032-D470-4E32-B73C-0DBB69494CF5}" type="datetimeFigureOut">
              <a:rPr lang="en-AU"/>
              <a:pPr>
                <a:defRPr/>
              </a:pPr>
              <a:t>30/04/21</a:t>
            </a:fld>
            <a:endParaRPr lang="en-AU" dirty="0"/>
          </a:p>
        </p:txBody>
      </p:sp>
      <p:sp>
        <p:nvSpPr>
          <p:cNvPr id="5" name="Footer Placeholder 4">
            <a:extLst>
              <a:ext uri="{FF2B5EF4-FFF2-40B4-BE49-F238E27FC236}">
                <a16:creationId xmlns:a16="http://schemas.microsoft.com/office/drawing/2014/main" id="{DD355FEF-DF15-4EC4-8334-2B678DC12F0F}"/>
              </a:ext>
            </a:extLst>
          </p:cNvPr>
          <p:cNvSpPr>
            <a:spLocks noGrp="1"/>
          </p:cNvSpPr>
          <p:nvPr>
            <p:ph type="ftr" sz="quarter" idx="3"/>
          </p:nvPr>
        </p:nvSpPr>
        <p:spPr>
          <a:xfrm>
            <a:off x="3028950" y="4767263"/>
            <a:ext cx="3086100" cy="274637"/>
          </a:xfrm>
          <a:prstGeom prst="rect">
            <a:avLst/>
          </a:prstGeom>
        </p:spPr>
        <p:txBody>
          <a:bodyPr vert="horz" lIns="68580" tIns="34290" rIns="68580" bIns="34290" rtlCol="0" anchor="ctr"/>
          <a:lstStyle>
            <a:lvl1pPr algn="ctr" eaLnBrk="1" fontAlgn="auto" hangingPunct="1">
              <a:spcBef>
                <a:spcPts val="0"/>
              </a:spcBef>
              <a:spcAft>
                <a:spcPts val="0"/>
              </a:spcAft>
              <a:defRPr sz="800">
                <a:solidFill>
                  <a:schemeClr val="tx2"/>
                </a:solidFill>
                <a:latin typeface="+mn-lt"/>
                <a:cs typeface="+mn-cs"/>
              </a:defRPr>
            </a:lvl1pPr>
          </a:lstStyle>
          <a:p>
            <a:pPr>
              <a:defRPr/>
            </a:pPr>
            <a:endParaRPr lang="en-AU" dirty="0"/>
          </a:p>
        </p:txBody>
      </p:sp>
      <p:sp>
        <p:nvSpPr>
          <p:cNvPr id="6" name="Slide Number Placeholder 5">
            <a:extLst>
              <a:ext uri="{FF2B5EF4-FFF2-40B4-BE49-F238E27FC236}">
                <a16:creationId xmlns:a16="http://schemas.microsoft.com/office/drawing/2014/main" id="{AC271588-90E1-49A0-89C1-620E67EC1A82}"/>
              </a:ext>
            </a:extLst>
          </p:cNvPr>
          <p:cNvSpPr>
            <a:spLocks noGrp="1"/>
          </p:cNvSpPr>
          <p:nvPr>
            <p:ph type="sldNum" sz="quarter" idx="4"/>
          </p:nvPr>
        </p:nvSpPr>
        <p:spPr>
          <a:xfrm>
            <a:off x="6457950" y="4767263"/>
            <a:ext cx="2057400" cy="274637"/>
          </a:xfrm>
          <a:prstGeom prst="rect">
            <a:avLst/>
          </a:prstGeom>
        </p:spPr>
        <p:txBody>
          <a:bodyPr vert="horz" wrap="square" lIns="68580" tIns="34290" rIns="68580" bIns="34290" numCol="1" anchor="ctr" anchorCtr="0" compatLnSpc="1">
            <a:prstTxWarp prst="textNoShape">
              <a:avLst/>
            </a:prstTxWarp>
          </a:bodyPr>
          <a:lstStyle>
            <a:lvl1pPr algn="r" eaLnBrk="1" hangingPunct="1">
              <a:defRPr sz="800">
                <a:solidFill>
                  <a:schemeClr val="tx2"/>
                </a:solidFill>
              </a:defRPr>
            </a:lvl1pPr>
          </a:lstStyle>
          <a:p>
            <a:pPr>
              <a:defRPr/>
            </a:pPr>
            <a:fld id="{99FE7074-206B-4252-86A5-FDA7E365D4CB}" type="slidenum">
              <a:rPr lang="en-AU" altLang="en-US"/>
              <a:pPr>
                <a:defRPr/>
              </a:pPr>
              <a:t>‹#›</a:t>
            </a:fld>
            <a:endParaRPr lang="en-AU" altLang="en-US" dirty="0"/>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Lst>
  <p:txStyles>
    <p:titleStyle>
      <a:lvl1pPr algn="l" defTabSz="685800" rtl="0" eaLnBrk="1" fontAlgn="base" hangingPunct="1">
        <a:lnSpc>
          <a:spcPct val="90000"/>
        </a:lnSpc>
        <a:spcBef>
          <a:spcPct val="0"/>
        </a:spcBef>
        <a:spcAft>
          <a:spcPct val="0"/>
        </a:spcAft>
        <a:defRPr sz="3300" b="1"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www.mhc.wa.gov.au/about-us/major-projects/ministerial-taskforce-into-public-mental-health-services-for-infants-children-and-adolescents-aged-0-18-years-in-western-australia-the-taskforce/" TargetMode="External"/><Relationship Id="rId2" Type="http://schemas.openxmlformats.org/officeDocument/2006/relationships/hyperlink" Target="https://www.chiefpsychiatrist.wa.gov.au/wp-content/uploads/2021/01/CP-Targeted-Review-Report-KS-Review-081220.pdf" TargetMode="Externa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7C6292B-24D5-46C5-96A3-31B82B2FF103}"/>
              </a:ext>
            </a:extLst>
          </p:cNvPr>
          <p:cNvSpPr>
            <a:spLocks noGrp="1"/>
          </p:cNvSpPr>
          <p:nvPr>
            <p:ph type="ctrTitle"/>
          </p:nvPr>
        </p:nvSpPr>
        <p:spPr>
          <a:xfrm>
            <a:off x="539749" y="2441575"/>
            <a:ext cx="4358821" cy="1790700"/>
          </a:xfrm>
        </p:spPr>
        <p:txBody>
          <a:bodyPr>
            <a:normAutofit fontScale="90000"/>
          </a:bodyPr>
          <a:lstStyle/>
          <a:p>
            <a:pPr eaLnBrk="1" hangingPunct="1"/>
            <a:r>
              <a:rPr lang="en-US" altLang="en-US" sz="2200" dirty="0"/>
              <a:t>Ministerial Taskforce into Public Mental Health Services for Infants, Children and Adolescents aged 0-18 in Western Australia </a:t>
            </a:r>
            <a:br>
              <a:rPr lang="en-US" altLang="en-US" sz="2200" dirty="0"/>
            </a:br>
            <a:r>
              <a:rPr lang="en-US" altLang="en-US" sz="2200" dirty="0"/>
              <a:t>(the ICA Taskforce)</a:t>
            </a:r>
            <a:br>
              <a:rPr lang="en-US" altLang="en-US" sz="2700" dirty="0"/>
            </a:br>
            <a:br>
              <a:rPr lang="en-AU" altLang="en-US" sz="2700" dirty="0"/>
            </a:br>
            <a:r>
              <a:rPr lang="en-AU" altLang="en-US" sz="2000" dirty="0">
                <a:solidFill>
                  <a:schemeClr val="accent4">
                    <a:lumMod val="60000"/>
                    <a:lumOff val="40000"/>
                  </a:schemeClr>
                </a:solidFill>
              </a:rPr>
              <a:t>Overview presentation</a:t>
            </a:r>
            <a:br>
              <a:rPr lang="en-AU" altLang="en-US" dirty="0">
                <a:solidFill>
                  <a:schemeClr val="accent4">
                    <a:lumMod val="60000"/>
                    <a:lumOff val="40000"/>
                  </a:schemeClr>
                </a:solidFill>
              </a:rPr>
            </a:br>
            <a:endParaRPr lang="en-AU" altLang="en-US" dirty="0">
              <a:solidFill>
                <a:schemeClr val="accent4">
                  <a:lumMod val="60000"/>
                  <a:lumOff val="40000"/>
                </a:schemeClr>
              </a:solidFill>
            </a:endParaRPr>
          </a:p>
        </p:txBody>
      </p:sp>
      <p:pic>
        <p:nvPicPr>
          <p:cNvPr id="22532" name="Picture 3">
            <a:extLst>
              <a:ext uri="{FF2B5EF4-FFF2-40B4-BE49-F238E27FC236}">
                <a16:creationId xmlns:a16="http://schemas.microsoft.com/office/drawing/2014/main" id="{A61EBDD4-DAA3-498F-AB04-72D763D50A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25" y="660400"/>
            <a:ext cx="12588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a:extLst>
              <a:ext uri="{FF2B5EF4-FFF2-40B4-BE49-F238E27FC236}">
                <a16:creationId xmlns:a16="http://schemas.microsoft.com/office/drawing/2014/main" id="{3C7D74A0-AE54-4E0B-8FA4-C21985453713}"/>
              </a:ext>
            </a:extLst>
          </p:cNvPr>
          <p:cNvSpPr>
            <a:spLocks noGrp="1"/>
          </p:cNvSpPr>
          <p:nvPr>
            <p:ph type="subTitle" idx="1"/>
          </p:nvPr>
        </p:nvSpPr>
        <p:spPr/>
        <p:txBody>
          <a:bodyPr/>
          <a:lstStyle/>
          <a:p>
            <a:r>
              <a:rPr lang="en-AU" dirty="0"/>
              <a:t>April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D842-909B-44D0-8D80-3A3F14960DDE}"/>
              </a:ext>
            </a:extLst>
          </p:cNvPr>
          <p:cNvSpPr>
            <a:spLocks noGrp="1"/>
          </p:cNvSpPr>
          <p:nvPr>
            <p:ph type="title"/>
          </p:nvPr>
        </p:nvSpPr>
        <p:spPr>
          <a:xfrm>
            <a:off x="356942" y="196325"/>
            <a:ext cx="6405719" cy="376914"/>
          </a:xfrm>
        </p:spPr>
        <p:txBody>
          <a:bodyPr/>
          <a:lstStyle/>
          <a:p>
            <a:r>
              <a:rPr lang="en-AU" sz="2400" dirty="0">
                <a:solidFill>
                  <a:schemeClr val="accent4">
                    <a:lumMod val="60000"/>
                    <a:lumOff val="40000"/>
                  </a:schemeClr>
                </a:solidFill>
              </a:rPr>
              <a:t>Introduction: Context and purpose</a:t>
            </a:r>
          </a:p>
        </p:txBody>
      </p:sp>
      <p:sp>
        <p:nvSpPr>
          <p:cNvPr id="4" name="Rectangle 3">
            <a:extLst>
              <a:ext uri="{FF2B5EF4-FFF2-40B4-BE49-F238E27FC236}">
                <a16:creationId xmlns:a16="http://schemas.microsoft.com/office/drawing/2014/main" id="{1E73A3E1-37E0-4244-BA61-11074955ABD6}"/>
              </a:ext>
            </a:extLst>
          </p:cNvPr>
          <p:cNvSpPr/>
          <p:nvPr/>
        </p:nvSpPr>
        <p:spPr>
          <a:xfrm>
            <a:off x="428171" y="1419907"/>
            <a:ext cx="2438487" cy="3318473"/>
          </a:xfrm>
          <a:custGeom>
            <a:avLst/>
            <a:gdLst>
              <a:gd name="connsiteX0" fmla="*/ 0 w 2438487"/>
              <a:gd name="connsiteY0" fmla="*/ 0 h 3318473"/>
              <a:gd name="connsiteX1" fmla="*/ 560852 w 2438487"/>
              <a:gd name="connsiteY1" fmla="*/ 0 h 3318473"/>
              <a:gd name="connsiteX2" fmla="*/ 1219244 w 2438487"/>
              <a:gd name="connsiteY2" fmla="*/ 0 h 3318473"/>
              <a:gd name="connsiteX3" fmla="*/ 1877635 w 2438487"/>
              <a:gd name="connsiteY3" fmla="*/ 0 h 3318473"/>
              <a:gd name="connsiteX4" fmla="*/ 2438487 w 2438487"/>
              <a:gd name="connsiteY4" fmla="*/ 0 h 3318473"/>
              <a:gd name="connsiteX5" fmla="*/ 2438487 w 2438487"/>
              <a:gd name="connsiteY5" fmla="*/ 597325 h 3318473"/>
              <a:gd name="connsiteX6" fmla="*/ 2438487 w 2438487"/>
              <a:gd name="connsiteY6" fmla="*/ 1294204 h 3318473"/>
              <a:gd name="connsiteX7" fmla="*/ 2438487 w 2438487"/>
              <a:gd name="connsiteY7" fmla="*/ 1924714 h 3318473"/>
              <a:gd name="connsiteX8" fmla="*/ 2438487 w 2438487"/>
              <a:gd name="connsiteY8" fmla="*/ 2654778 h 3318473"/>
              <a:gd name="connsiteX9" fmla="*/ 2438487 w 2438487"/>
              <a:gd name="connsiteY9" fmla="*/ 3318473 h 3318473"/>
              <a:gd name="connsiteX10" fmla="*/ 1780096 w 2438487"/>
              <a:gd name="connsiteY10" fmla="*/ 3318473 h 3318473"/>
              <a:gd name="connsiteX11" fmla="*/ 1219244 w 2438487"/>
              <a:gd name="connsiteY11" fmla="*/ 3318473 h 3318473"/>
              <a:gd name="connsiteX12" fmla="*/ 585237 w 2438487"/>
              <a:gd name="connsiteY12" fmla="*/ 3318473 h 3318473"/>
              <a:gd name="connsiteX13" fmla="*/ 0 w 2438487"/>
              <a:gd name="connsiteY13" fmla="*/ 3318473 h 3318473"/>
              <a:gd name="connsiteX14" fmla="*/ 0 w 2438487"/>
              <a:gd name="connsiteY14" fmla="*/ 2588409 h 3318473"/>
              <a:gd name="connsiteX15" fmla="*/ 0 w 2438487"/>
              <a:gd name="connsiteY15" fmla="*/ 1991084 h 3318473"/>
              <a:gd name="connsiteX16" fmla="*/ 0 w 2438487"/>
              <a:gd name="connsiteY16" fmla="*/ 1393759 h 3318473"/>
              <a:gd name="connsiteX17" fmla="*/ 0 w 2438487"/>
              <a:gd name="connsiteY17" fmla="*/ 663695 h 3318473"/>
              <a:gd name="connsiteX18" fmla="*/ 0 w 2438487"/>
              <a:gd name="connsiteY18" fmla="*/ 0 h 331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87" h="3318473" fill="none" extrusionOk="0">
                <a:moveTo>
                  <a:pt x="0" y="0"/>
                </a:moveTo>
                <a:cubicBezTo>
                  <a:pt x="159928" y="-4523"/>
                  <a:pt x="398390" y="15237"/>
                  <a:pt x="560852" y="0"/>
                </a:cubicBezTo>
                <a:cubicBezTo>
                  <a:pt x="723314" y="-15237"/>
                  <a:pt x="1018253" y="5279"/>
                  <a:pt x="1219244" y="0"/>
                </a:cubicBezTo>
                <a:cubicBezTo>
                  <a:pt x="1420235" y="-5279"/>
                  <a:pt x="1727015" y="18791"/>
                  <a:pt x="1877635" y="0"/>
                </a:cubicBezTo>
                <a:cubicBezTo>
                  <a:pt x="2028255" y="-18791"/>
                  <a:pt x="2229446" y="272"/>
                  <a:pt x="2438487" y="0"/>
                </a:cubicBezTo>
                <a:cubicBezTo>
                  <a:pt x="2422255" y="138297"/>
                  <a:pt x="2441930" y="342145"/>
                  <a:pt x="2438487" y="597325"/>
                </a:cubicBezTo>
                <a:cubicBezTo>
                  <a:pt x="2435044" y="852505"/>
                  <a:pt x="2438238" y="1145537"/>
                  <a:pt x="2438487" y="1294204"/>
                </a:cubicBezTo>
                <a:cubicBezTo>
                  <a:pt x="2438736" y="1442871"/>
                  <a:pt x="2439050" y="1743082"/>
                  <a:pt x="2438487" y="1924714"/>
                </a:cubicBezTo>
                <a:cubicBezTo>
                  <a:pt x="2437925" y="2106346"/>
                  <a:pt x="2407529" y="2448092"/>
                  <a:pt x="2438487" y="2654778"/>
                </a:cubicBezTo>
                <a:cubicBezTo>
                  <a:pt x="2469445" y="2861464"/>
                  <a:pt x="2467202" y="3033840"/>
                  <a:pt x="2438487" y="3318473"/>
                </a:cubicBezTo>
                <a:cubicBezTo>
                  <a:pt x="2294016" y="3338590"/>
                  <a:pt x="2027710" y="3301160"/>
                  <a:pt x="1780096" y="3318473"/>
                </a:cubicBezTo>
                <a:cubicBezTo>
                  <a:pt x="1532482" y="3335786"/>
                  <a:pt x="1414467" y="3334010"/>
                  <a:pt x="1219244" y="3318473"/>
                </a:cubicBezTo>
                <a:cubicBezTo>
                  <a:pt x="1024021" y="3302936"/>
                  <a:pt x="841881" y="3296632"/>
                  <a:pt x="585237" y="3318473"/>
                </a:cubicBezTo>
                <a:cubicBezTo>
                  <a:pt x="328593" y="3340314"/>
                  <a:pt x="246525" y="3312933"/>
                  <a:pt x="0" y="3318473"/>
                </a:cubicBezTo>
                <a:cubicBezTo>
                  <a:pt x="27476" y="3117271"/>
                  <a:pt x="-15090" y="2937214"/>
                  <a:pt x="0" y="2588409"/>
                </a:cubicBezTo>
                <a:cubicBezTo>
                  <a:pt x="15090" y="2239604"/>
                  <a:pt x="1811" y="2149969"/>
                  <a:pt x="0" y="1991084"/>
                </a:cubicBezTo>
                <a:cubicBezTo>
                  <a:pt x="-1811" y="1832200"/>
                  <a:pt x="-18433" y="1669480"/>
                  <a:pt x="0" y="1393759"/>
                </a:cubicBezTo>
                <a:cubicBezTo>
                  <a:pt x="18433" y="1118038"/>
                  <a:pt x="-3615" y="873504"/>
                  <a:pt x="0" y="663695"/>
                </a:cubicBezTo>
                <a:cubicBezTo>
                  <a:pt x="3615" y="453886"/>
                  <a:pt x="31117" y="303526"/>
                  <a:pt x="0" y="0"/>
                </a:cubicBezTo>
                <a:close/>
              </a:path>
              <a:path w="2438487" h="3318473" stroke="0" extrusionOk="0">
                <a:moveTo>
                  <a:pt x="0" y="0"/>
                </a:moveTo>
                <a:cubicBezTo>
                  <a:pt x="271379" y="14300"/>
                  <a:pt x="418705" y="-8937"/>
                  <a:pt x="585237" y="0"/>
                </a:cubicBezTo>
                <a:cubicBezTo>
                  <a:pt x="751769" y="8937"/>
                  <a:pt x="1022239" y="23117"/>
                  <a:pt x="1170474" y="0"/>
                </a:cubicBezTo>
                <a:cubicBezTo>
                  <a:pt x="1318709" y="-23117"/>
                  <a:pt x="1584926" y="-12071"/>
                  <a:pt x="1828865" y="0"/>
                </a:cubicBezTo>
                <a:cubicBezTo>
                  <a:pt x="2072804" y="12071"/>
                  <a:pt x="2290937" y="24106"/>
                  <a:pt x="2438487" y="0"/>
                </a:cubicBezTo>
                <a:cubicBezTo>
                  <a:pt x="2471004" y="320159"/>
                  <a:pt x="2438792" y="520546"/>
                  <a:pt x="2438487" y="663695"/>
                </a:cubicBezTo>
                <a:cubicBezTo>
                  <a:pt x="2438182" y="806845"/>
                  <a:pt x="2440490" y="1035906"/>
                  <a:pt x="2438487" y="1327389"/>
                </a:cubicBezTo>
                <a:cubicBezTo>
                  <a:pt x="2436484" y="1618872"/>
                  <a:pt x="2437737" y="1751099"/>
                  <a:pt x="2438487" y="2057453"/>
                </a:cubicBezTo>
                <a:cubicBezTo>
                  <a:pt x="2439237" y="2363807"/>
                  <a:pt x="2483639" y="2987971"/>
                  <a:pt x="2438487" y="3318473"/>
                </a:cubicBezTo>
                <a:cubicBezTo>
                  <a:pt x="2174010" y="3298926"/>
                  <a:pt x="2130713" y="3311898"/>
                  <a:pt x="1853250" y="3318473"/>
                </a:cubicBezTo>
                <a:cubicBezTo>
                  <a:pt x="1575787" y="3325048"/>
                  <a:pt x="1383240" y="3327869"/>
                  <a:pt x="1194859" y="3318473"/>
                </a:cubicBezTo>
                <a:cubicBezTo>
                  <a:pt x="1006478" y="3309077"/>
                  <a:pt x="720401" y="3324122"/>
                  <a:pt x="585237" y="3318473"/>
                </a:cubicBezTo>
                <a:cubicBezTo>
                  <a:pt x="450073" y="3312824"/>
                  <a:pt x="269037" y="3317100"/>
                  <a:pt x="0" y="3318473"/>
                </a:cubicBezTo>
                <a:cubicBezTo>
                  <a:pt x="20979" y="3178653"/>
                  <a:pt x="15709" y="2949171"/>
                  <a:pt x="0" y="2687963"/>
                </a:cubicBezTo>
                <a:cubicBezTo>
                  <a:pt x="-15709" y="2426755"/>
                  <a:pt x="-18245" y="2276790"/>
                  <a:pt x="0" y="2123823"/>
                </a:cubicBezTo>
                <a:cubicBezTo>
                  <a:pt x="18245" y="1970856"/>
                  <a:pt x="-189" y="1714729"/>
                  <a:pt x="0" y="1493313"/>
                </a:cubicBezTo>
                <a:cubicBezTo>
                  <a:pt x="189" y="1271897"/>
                  <a:pt x="13845" y="1093039"/>
                  <a:pt x="0" y="796434"/>
                </a:cubicBezTo>
                <a:cubicBezTo>
                  <a:pt x="-13845" y="499829"/>
                  <a:pt x="21465" y="377308"/>
                  <a:pt x="0" y="0"/>
                </a:cubicBezTo>
                <a:close/>
              </a:path>
            </a:pathLst>
          </a:custGeom>
          <a:solidFill>
            <a:schemeClr val="bg1">
              <a:lumMod val="95000"/>
            </a:schemeClr>
          </a:solidFill>
          <a:ln w="19050">
            <a:solidFill>
              <a:schemeClr val="accent4">
                <a:lumMod val="40000"/>
                <a:lumOff val="60000"/>
              </a:schemeClr>
            </a:solidFill>
            <a:prstDash val="solid"/>
            <a:extLst>
              <a:ext uri="{C807C97D-BFC1-408E-A445-0C87EB9F89A2}">
                <ask:lineSketchStyleProps xmlns:ask="http://schemas.microsoft.com/office/drawing/2018/sketchyshapes" xmlns="" sd="8852604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dirty="0">
              <a:solidFill>
                <a:schemeClr val="bg2"/>
              </a:solidFill>
            </a:endParaRPr>
          </a:p>
        </p:txBody>
      </p:sp>
      <p:sp>
        <p:nvSpPr>
          <p:cNvPr id="5" name="Rectangle 4">
            <a:extLst>
              <a:ext uri="{FF2B5EF4-FFF2-40B4-BE49-F238E27FC236}">
                <a16:creationId xmlns:a16="http://schemas.microsoft.com/office/drawing/2014/main" id="{001851FE-F30D-441B-84E3-AEC80854F39B}"/>
              </a:ext>
            </a:extLst>
          </p:cNvPr>
          <p:cNvSpPr/>
          <p:nvPr/>
        </p:nvSpPr>
        <p:spPr>
          <a:xfrm>
            <a:off x="5776598" y="1419907"/>
            <a:ext cx="2438487" cy="3318473"/>
          </a:xfrm>
          <a:custGeom>
            <a:avLst/>
            <a:gdLst>
              <a:gd name="connsiteX0" fmla="*/ 0 w 2438487"/>
              <a:gd name="connsiteY0" fmla="*/ 0 h 3318473"/>
              <a:gd name="connsiteX1" fmla="*/ 585237 w 2438487"/>
              <a:gd name="connsiteY1" fmla="*/ 0 h 3318473"/>
              <a:gd name="connsiteX2" fmla="*/ 1146089 w 2438487"/>
              <a:gd name="connsiteY2" fmla="*/ 0 h 3318473"/>
              <a:gd name="connsiteX3" fmla="*/ 1706941 w 2438487"/>
              <a:gd name="connsiteY3" fmla="*/ 0 h 3318473"/>
              <a:gd name="connsiteX4" fmla="*/ 2438487 w 2438487"/>
              <a:gd name="connsiteY4" fmla="*/ 0 h 3318473"/>
              <a:gd name="connsiteX5" fmla="*/ 2438487 w 2438487"/>
              <a:gd name="connsiteY5" fmla="*/ 597325 h 3318473"/>
              <a:gd name="connsiteX6" fmla="*/ 2438487 w 2438487"/>
              <a:gd name="connsiteY6" fmla="*/ 1227835 h 3318473"/>
              <a:gd name="connsiteX7" fmla="*/ 2438487 w 2438487"/>
              <a:gd name="connsiteY7" fmla="*/ 1825160 h 3318473"/>
              <a:gd name="connsiteX8" fmla="*/ 2438487 w 2438487"/>
              <a:gd name="connsiteY8" fmla="*/ 2555224 h 3318473"/>
              <a:gd name="connsiteX9" fmla="*/ 2438487 w 2438487"/>
              <a:gd name="connsiteY9" fmla="*/ 3318473 h 3318473"/>
              <a:gd name="connsiteX10" fmla="*/ 1828865 w 2438487"/>
              <a:gd name="connsiteY10" fmla="*/ 3318473 h 3318473"/>
              <a:gd name="connsiteX11" fmla="*/ 1243628 w 2438487"/>
              <a:gd name="connsiteY11" fmla="*/ 3318473 h 3318473"/>
              <a:gd name="connsiteX12" fmla="*/ 707161 w 2438487"/>
              <a:gd name="connsiteY12" fmla="*/ 3318473 h 3318473"/>
              <a:gd name="connsiteX13" fmla="*/ 0 w 2438487"/>
              <a:gd name="connsiteY13" fmla="*/ 3318473 h 3318473"/>
              <a:gd name="connsiteX14" fmla="*/ 0 w 2438487"/>
              <a:gd name="connsiteY14" fmla="*/ 2654778 h 3318473"/>
              <a:gd name="connsiteX15" fmla="*/ 0 w 2438487"/>
              <a:gd name="connsiteY15" fmla="*/ 1991084 h 3318473"/>
              <a:gd name="connsiteX16" fmla="*/ 0 w 2438487"/>
              <a:gd name="connsiteY16" fmla="*/ 1294204 h 3318473"/>
              <a:gd name="connsiteX17" fmla="*/ 0 w 2438487"/>
              <a:gd name="connsiteY17" fmla="*/ 630510 h 3318473"/>
              <a:gd name="connsiteX18" fmla="*/ 0 w 2438487"/>
              <a:gd name="connsiteY18" fmla="*/ 0 h 331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87" h="3318473" fill="none" extrusionOk="0">
                <a:moveTo>
                  <a:pt x="0" y="0"/>
                </a:moveTo>
                <a:cubicBezTo>
                  <a:pt x="210978" y="15608"/>
                  <a:pt x="442896" y="25469"/>
                  <a:pt x="585237" y="0"/>
                </a:cubicBezTo>
                <a:cubicBezTo>
                  <a:pt x="727578" y="-25469"/>
                  <a:pt x="905103" y="26541"/>
                  <a:pt x="1146089" y="0"/>
                </a:cubicBezTo>
                <a:cubicBezTo>
                  <a:pt x="1387075" y="-26541"/>
                  <a:pt x="1435105" y="8582"/>
                  <a:pt x="1706941" y="0"/>
                </a:cubicBezTo>
                <a:cubicBezTo>
                  <a:pt x="1978777" y="-8582"/>
                  <a:pt x="2108040" y="24900"/>
                  <a:pt x="2438487" y="0"/>
                </a:cubicBezTo>
                <a:cubicBezTo>
                  <a:pt x="2464208" y="254082"/>
                  <a:pt x="2410025" y="299733"/>
                  <a:pt x="2438487" y="597325"/>
                </a:cubicBezTo>
                <a:cubicBezTo>
                  <a:pt x="2466949" y="894918"/>
                  <a:pt x="2437932" y="1100940"/>
                  <a:pt x="2438487" y="1227835"/>
                </a:cubicBezTo>
                <a:cubicBezTo>
                  <a:pt x="2439043" y="1354730"/>
                  <a:pt x="2411488" y="1582707"/>
                  <a:pt x="2438487" y="1825160"/>
                </a:cubicBezTo>
                <a:cubicBezTo>
                  <a:pt x="2465486" y="2067614"/>
                  <a:pt x="2429196" y="2228240"/>
                  <a:pt x="2438487" y="2555224"/>
                </a:cubicBezTo>
                <a:cubicBezTo>
                  <a:pt x="2447778" y="2882208"/>
                  <a:pt x="2436432" y="3079578"/>
                  <a:pt x="2438487" y="3318473"/>
                </a:cubicBezTo>
                <a:cubicBezTo>
                  <a:pt x="2148011" y="3327988"/>
                  <a:pt x="2102248" y="3289442"/>
                  <a:pt x="1828865" y="3318473"/>
                </a:cubicBezTo>
                <a:cubicBezTo>
                  <a:pt x="1555482" y="3347504"/>
                  <a:pt x="1418934" y="3337063"/>
                  <a:pt x="1243628" y="3318473"/>
                </a:cubicBezTo>
                <a:cubicBezTo>
                  <a:pt x="1068322" y="3299883"/>
                  <a:pt x="838976" y="3330381"/>
                  <a:pt x="707161" y="3318473"/>
                </a:cubicBezTo>
                <a:cubicBezTo>
                  <a:pt x="575346" y="3306565"/>
                  <a:pt x="200969" y="3316778"/>
                  <a:pt x="0" y="3318473"/>
                </a:cubicBezTo>
                <a:cubicBezTo>
                  <a:pt x="8868" y="3033473"/>
                  <a:pt x="-18245" y="2860957"/>
                  <a:pt x="0" y="2654778"/>
                </a:cubicBezTo>
                <a:cubicBezTo>
                  <a:pt x="18245" y="2448600"/>
                  <a:pt x="19208" y="2304818"/>
                  <a:pt x="0" y="1991084"/>
                </a:cubicBezTo>
                <a:cubicBezTo>
                  <a:pt x="-19208" y="1677350"/>
                  <a:pt x="-24487" y="1616047"/>
                  <a:pt x="0" y="1294204"/>
                </a:cubicBezTo>
                <a:cubicBezTo>
                  <a:pt x="24487" y="972361"/>
                  <a:pt x="-23270" y="915598"/>
                  <a:pt x="0" y="630510"/>
                </a:cubicBezTo>
                <a:cubicBezTo>
                  <a:pt x="23270" y="345422"/>
                  <a:pt x="-2924" y="136156"/>
                  <a:pt x="0" y="0"/>
                </a:cubicBezTo>
                <a:close/>
              </a:path>
              <a:path w="2438487" h="3318473" stroke="0" extrusionOk="0">
                <a:moveTo>
                  <a:pt x="0" y="0"/>
                </a:moveTo>
                <a:cubicBezTo>
                  <a:pt x="138971" y="-24478"/>
                  <a:pt x="366652" y="856"/>
                  <a:pt x="560852" y="0"/>
                </a:cubicBezTo>
                <a:cubicBezTo>
                  <a:pt x="755052" y="-856"/>
                  <a:pt x="865837" y="24728"/>
                  <a:pt x="1146089" y="0"/>
                </a:cubicBezTo>
                <a:cubicBezTo>
                  <a:pt x="1426341" y="-24728"/>
                  <a:pt x="1598928" y="-17783"/>
                  <a:pt x="1755711" y="0"/>
                </a:cubicBezTo>
                <a:cubicBezTo>
                  <a:pt x="1912494" y="17783"/>
                  <a:pt x="2242146" y="-19063"/>
                  <a:pt x="2438487" y="0"/>
                </a:cubicBezTo>
                <a:cubicBezTo>
                  <a:pt x="2460670" y="189108"/>
                  <a:pt x="2469115" y="317593"/>
                  <a:pt x="2438487" y="630510"/>
                </a:cubicBezTo>
                <a:cubicBezTo>
                  <a:pt x="2407860" y="943427"/>
                  <a:pt x="2430367" y="1098045"/>
                  <a:pt x="2438487" y="1294204"/>
                </a:cubicBezTo>
                <a:cubicBezTo>
                  <a:pt x="2446607" y="1490363"/>
                  <a:pt x="2409258" y="1718526"/>
                  <a:pt x="2438487" y="1891530"/>
                </a:cubicBezTo>
                <a:cubicBezTo>
                  <a:pt x="2467716" y="2064534"/>
                  <a:pt x="2425390" y="2173858"/>
                  <a:pt x="2438487" y="2455670"/>
                </a:cubicBezTo>
                <a:cubicBezTo>
                  <a:pt x="2451584" y="2737482"/>
                  <a:pt x="2395378" y="3119436"/>
                  <a:pt x="2438487" y="3318473"/>
                </a:cubicBezTo>
                <a:cubicBezTo>
                  <a:pt x="2235006" y="3289420"/>
                  <a:pt x="2090964" y="3324588"/>
                  <a:pt x="1853250" y="3318473"/>
                </a:cubicBezTo>
                <a:cubicBezTo>
                  <a:pt x="1615536" y="3312358"/>
                  <a:pt x="1561219" y="3343830"/>
                  <a:pt x="1292398" y="3318473"/>
                </a:cubicBezTo>
                <a:cubicBezTo>
                  <a:pt x="1023577" y="3293116"/>
                  <a:pt x="915384" y="3348372"/>
                  <a:pt x="658391" y="3318473"/>
                </a:cubicBezTo>
                <a:cubicBezTo>
                  <a:pt x="401398" y="3288574"/>
                  <a:pt x="262932" y="3344940"/>
                  <a:pt x="0" y="3318473"/>
                </a:cubicBezTo>
                <a:cubicBezTo>
                  <a:pt x="25644" y="2953462"/>
                  <a:pt x="-3793" y="2796665"/>
                  <a:pt x="0" y="2588409"/>
                </a:cubicBezTo>
                <a:cubicBezTo>
                  <a:pt x="3793" y="2380153"/>
                  <a:pt x="-16601" y="2059699"/>
                  <a:pt x="0" y="1924714"/>
                </a:cubicBezTo>
                <a:cubicBezTo>
                  <a:pt x="16601" y="1789730"/>
                  <a:pt x="-17530" y="1524610"/>
                  <a:pt x="0" y="1261020"/>
                </a:cubicBezTo>
                <a:cubicBezTo>
                  <a:pt x="17530" y="997430"/>
                  <a:pt x="-4334" y="875822"/>
                  <a:pt x="0" y="630510"/>
                </a:cubicBezTo>
                <a:cubicBezTo>
                  <a:pt x="4334" y="385198"/>
                  <a:pt x="-10670" y="170744"/>
                  <a:pt x="0" y="0"/>
                </a:cubicBezTo>
                <a:close/>
              </a:path>
            </a:pathLst>
          </a:custGeom>
          <a:solidFill>
            <a:schemeClr val="bg1">
              <a:lumMod val="95000"/>
            </a:schemeClr>
          </a:solidFill>
          <a:ln w="19050">
            <a:solidFill>
              <a:schemeClr val="accent4">
                <a:lumMod val="75000"/>
              </a:schemeClr>
            </a:solidFill>
            <a:prstDash val="solid"/>
            <a:extLst>
              <a:ext uri="{C807C97D-BFC1-408E-A445-0C87EB9F89A2}">
                <ask:lineSketchStyleProps xmlns:ask="http://schemas.microsoft.com/office/drawing/2018/sketchyshapes" xmlns="" sd="216108608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dirty="0">
              <a:solidFill>
                <a:schemeClr val="bg2"/>
              </a:solidFill>
            </a:endParaRPr>
          </a:p>
        </p:txBody>
      </p:sp>
      <p:sp>
        <p:nvSpPr>
          <p:cNvPr id="6" name="Rectangle 5">
            <a:extLst>
              <a:ext uri="{FF2B5EF4-FFF2-40B4-BE49-F238E27FC236}">
                <a16:creationId xmlns:a16="http://schemas.microsoft.com/office/drawing/2014/main" id="{4DA1410F-662F-44E7-B89A-8626C722A4A0}"/>
              </a:ext>
            </a:extLst>
          </p:cNvPr>
          <p:cNvSpPr/>
          <p:nvPr/>
        </p:nvSpPr>
        <p:spPr>
          <a:xfrm>
            <a:off x="3128608" y="1419907"/>
            <a:ext cx="2438487" cy="3318473"/>
          </a:xfrm>
          <a:custGeom>
            <a:avLst/>
            <a:gdLst>
              <a:gd name="connsiteX0" fmla="*/ 0 w 2438487"/>
              <a:gd name="connsiteY0" fmla="*/ 0 h 3318473"/>
              <a:gd name="connsiteX1" fmla="*/ 609622 w 2438487"/>
              <a:gd name="connsiteY1" fmla="*/ 0 h 3318473"/>
              <a:gd name="connsiteX2" fmla="*/ 1268013 w 2438487"/>
              <a:gd name="connsiteY2" fmla="*/ 0 h 3318473"/>
              <a:gd name="connsiteX3" fmla="*/ 1902020 w 2438487"/>
              <a:gd name="connsiteY3" fmla="*/ 0 h 3318473"/>
              <a:gd name="connsiteX4" fmla="*/ 2438487 w 2438487"/>
              <a:gd name="connsiteY4" fmla="*/ 0 h 3318473"/>
              <a:gd name="connsiteX5" fmla="*/ 2438487 w 2438487"/>
              <a:gd name="connsiteY5" fmla="*/ 663695 h 3318473"/>
              <a:gd name="connsiteX6" fmla="*/ 2438487 w 2438487"/>
              <a:gd name="connsiteY6" fmla="*/ 1227835 h 3318473"/>
              <a:gd name="connsiteX7" fmla="*/ 2438487 w 2438487"/>
              <a:gd name="connsiteY7" fmla="*/ 1825160 h 3318473"/>
              <a:gd name="connsiteX8" fmla="*/ 2438487 w 2438487"/>
              <a:gd name="connsiteY8" fmla="*/ 2555224 h 3318473"/>
              <a:gd name="connsiteX9" fmla="*/ 2438487 w 2438487"/>
              <a:gd name="connsiteY9" fmla="*/ 3318473 h 3318473"/>
              <a:gd name="connsiteX10" fmla="*/ 1804480 w 2438487"/>
              <a:gd name="connsiteY10" fmla="*/ 3318473 h 3318473"/>
              <a:gd name="connsiteX11" fmla="*/ 1170474 w 2438487"/>
              <a:gd name="connsiteY11" fmla="*/ 3318473 h 3318473"/>
              <a:gd name="connsiteX12" fmla="*/ 609622 w 2438487"/>
              <a:gd name="connsiteY12" fmla="*/ 3318473 h 3318473"/>
              <a:gd name="connsiteX13" fmla="*/ 0 w 2438487"/>
              <a:gd name="connsiteY13" fmla="*/ 3318473 h 3318473"/>
              <a:gd name="connsiteX14" fmla="*/ 0 w 2438487"/>
              <a:gd name="connsiteY14" fmla="*/ 2721148 h 3318473"/>
              <a:gd name="connsiteX15" fmla="*/ 0 w 2438487"/>
              <a:gd name="connsiteY15" fmla="*/ 2024269 h 3318473"/>
              <a:gd name="connsiteX16" fmla="*/ 0 w 2438487"/>
              <a:gd name="connsiteY16" fmla="*/ 1393759 h 3318473"/>
              <a:gd name="connsiteX17" fmla="*/ 0 w 2438487"/>
              <a:gd name="connsiteY17" fmla="*/ 796434 h 3318473"/>
              <a:gd name="connsiteX18" fmla="*/ 0 w 2438487"/>
              <a:gd name="connsiteY18" fmla="*/ 0 h 331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8487" h="3318473" fill="none" extrusionOk="0">
                <a:moveTo>
                  <a:pt x="0" y="0"/>
                </a:moveTo>
                <a:cubicBezTo>
                  <a:pt x="175233" y="19732"/>
                  <a:pt x="337768" y="14717"/>
                  <a:pt x="609622" y="0"/>
                </a:cubicBezTo>
                <a:cubicBezTo>
                  <a:pt x="881476" y="-14717"/>
                  <a:pt x="944653" y="8828"/>
                  <a:pt x="1268013" y="0"/>
                </a:cubicBezTo>
                <a:cubicBezTo>
                  <a:pt x="1591373" y="-8828"/>
                  <a:pt x="1653946" y="-12102"/>
                  <a:pt x="1902020" y="0"/>
                </a:cubicBezTo>
                <a:cubicBezTo>
                  <a:pt x="2150094" y="12102"/>
                  <a:pt x="2307194" y="7865"/>
                  <a:pt x="2438487" y="0"/>
                </a:cubicBezTo>
                <a:cubicBezTo>
                  <a:pt x="2443342" y="291179"/>
                  <a:pt x="2469144" y="351621"/>
                  <a:pt x="2438487" y="663695"/>
                </a:cubicBezTo>
                <a:cubicBezTo>
                  <a:pt x="2407830" y="975770"/>
                  <a:pt x="2446610" y="975340"/>
                  <a:pt x="2438487" y="1227835"/>
                </a:cubicBezTo>
                <a:cubicBezTo>
                  <a:pt x="2430364" y="1480330"/>
                  <a:pt x="2416815" y="1650372"/>
                  <a:pt x="2438487" y="1825160"/>
                </a:cubicBezTo>
                <a:cubicBezTo>
                  <a:pt x="2460159" y="1999948"/>
                  <a:pt x="2448146" y="2194599"/>
                  <a:pt x="2438487" y="2555224"/>
                </a:cubicBezTo>
                <a:cubicBezTo>
                  <a:pt x="2428828" y="2915849"/>
                  <a:pt x="2416190" y="2990961"/>
                  <a:pt x="2438487" y="3318473"/>
                </a:cubicBezTo>
                <a:cubicBezTo>
                  <a:pt x="2250178" y="3314008"/>
                  <a:pt x="2071703" y="3305121"/>
                  <a:pt x="1804480" y="3318473"/>
                </a:cubicBezTo>
                <a:cubicBezTo>
                  <a:pt x="1537257" y="3331825"/>
                  <a:pt x="1373808" y="3323571"/>
                  <a:pt x="1170474" y="3318473"/>
                </a:cubicBezTo>
                <a:cubicBezTo>
                  <a:pt x="967140" y="3313375"/>
                  <a:pt x="839818" y="3321939"/>
                  <a:pt x="609622" y="3318473"/>
                </a:cubicBezTo>
                <a:cubicBezTo>
                  <a:pt x="379426" y="3315007"/>
                  <a:pt x="178105" y="3327881"/>
                  <a:pt x="0" y="3318473"/>
                </a:cubicBezTo>
                <a:cubicBezTo>
                  <a:pt x="25186" y="3137422"/>
                  <a:pt x="22079" y="2868902"/>
                  <a:pt x="0" y="2721148"/>
                </a:cubicBezTo>
                <a:cubicBezTo>
                  <a:pt x="-22079" y="2573395"/>
                  <a:pt x="-20598" y="2328645"/>
                  <a:pt x="0" y="2024269"/>
                </a:cubicBezTo>
                <a:cubicBezTo>
                  <a:pt x="20598" y="1719893"/>
                  <a:pt x="-19292" y="1619656"/>
                  <a:pt x="0" y="1393759"/>
                </a:cubicBezTo>
                <a:cubicBezTo>
                  <a:pt x="19292" y="1167862"/>
                  <a:pt x="3763" y="917462"/>
                  <a:pt x="0" y="796434"/>
                </a:cubicBezTo>
                <a:cubicBezTo>
                  <a:pt x="-3763" y="675407"/>
                  <a:pt x="16934" y="273080"/>
                  <a:pt x="0" y="0"/>
                </a:cubicBezTo>
                <a:close/>
              </a:path>
              <a:path w="2438487" h="3318473" stroke="0" extrusionOk="0">
                <a:moveTo>
                  <a:pt x="0" y="0"/>
                </a:moveTo>
                <a:cubicBezTo>
                  <a:pt x="167341" y="-4718"/>
                  <a:pt x="289403" y="15778"/>
                  <a:pt x="536467" y="0"/>
                </a:cubicBezTo>
                <a:cubicBezTo>
                  <a:pt x="783531" y="-15778"/>
                  <a:pt x="916927" y="17938"/>
                  <a:pt x="1072934" y="0"/>
                </a:cubicBezTo>
                <a:cubicBezTo>
                  <a:pt x="1228941" y="-17938"/>
                  <a:pt x="1420460" y="-2656"/>
                  <a:pt x="1609401" y="0"/>
                </a:cubicBezTo>
                <a:cubicBezTo>
                  <a:pt x="1798342" y="2656"/>
                  <a:pt x="2213577" y="10314"/>
                  <a:pt x="2438487" y="0"/>
                </a:cubicBezTo>
                <a:cubicBezTo>
                  <a:pt x="2459702" y="307655"/>
                  <a:pt x="2470428" y="500458"/>
                  <a:pt x="2438487" y="663695"/>
                </a:cubicBezTo>
                <a:cubicBezTo>
                  <a:pt x="2406546" y="826933"/>
                  <a:pt x="2419847" y="1072520"/>
                  <a:pt x="2438487" y="1294204"/>
                </a:cubicBezTo>
                <a:cubicBezTo>
                  <a:pt x="2457127" y="1515888"/>
                  <a:pt x="2408911" y="1635731"/>
                  <a:pt x="2438487" y="1891530"/>
                </a:cubicBezTo>
                <a:cubicBezTo>
                  <a:pt x="2468063" y="2147329"/>
                  <a:pt x="2466917" y="2264620"/>
                  <a:pt x="2438487" y="2555224"/>
                </a:cubicBezTo>
                <a:cubicBezTo>
                  <a:pt x="2410057" y="2845828"/>
                  <a:pt x="2410332" y="2974047"/>
                  <a:pt x="2438487" y="3318473"/>
                </a:cubicBezTo>
                <a:cubicBezTo>
                  <a:pt x="2298601" y="3329985"/>
                  <a:pt x="2069042" y="3319381"/>
                  <a:pt x="1828865" y="3318473"/>
                </a:cubicBezTo>
                <a:cubicBezTo>
                  <a:pt x="1588688" y="3317565"/>
                  <a:pt x="1474182" y="3338747"/>
                  <a:pt x="1194859" y="3318473"/>
                </a:cubicBezTo>
                <a:cubicBezTo>
                  <a:pt x="915536" y="3298199"/>
                  <a:pt x="817022" y="3300074"/>
                  <a:pt x="560852" y="3318473"/>
                </a:cubicBezTo>
                <a:cubicBezTo>
                  <a:pt x="304682" y="3336872"/>
                  <a:pt x="117851" y="3294338"/>
                  <a:pt x="0" y="3318473"/>
                </a:cubicBezTo>
                <a:cubicBezTo>
                  <a:pt x="25740" y="3164947"/>
                  <a:pt x="-1859" y="2837460"/>
                  <a:pt x="0" y="2588409"/>
                </a:cubicBezTo>
                <a:cubicBezTo>
                  <a:pt x="1859" y="2339358"/>
                  <a:pt x="-13012" y="2162273"/>
                  <a:pt x="0" y="1858345"/>
                </a:cubicBezTo>
                <a:cubicBezTo>
                  <a:pt x="13012" y="1554417"/>
                  <a:pt x="10917" y="1278760"/>
                  <a:pt x="0" y="1128281"/>
                </a:cubicBezTo>
                <a:cubicBezTo>
                  <a:pt x="-10917" y="977802"/>
                  <a:pt x="-51947" y="271939"/>
                  <a:pt x="0" y="0"/>
                </a:cubicBezTo>
                <a:close/>
              </a:path>
            </a:pathLst>
          </a:custGeom>
          <a:solidFill>
            <a:schemeClr val="bg1">
              <a:lumMod val="95000"/>
            </a:schemeClr>
          </a:solidFill>
          <a:ln w="19050">
            <a:solidFill>
              <a:schemeClr val="accent4">
                <a:lumMod val="60000"/>
                <a:lumOff val="40000"/>
              </a:schemeClr>
            </a:solidFill>
            <a:prstDash val="solid"/>
            <a:extLst>
              <a:ext uri="{C807C97D-BFC1-408E-A445-0C87EB9F89A2}">
                <ask:lineSketchStyleProps xmlns:ask="http://schemas.microsoft.com/office/drawing/2018/sketchyshapes" xmlns="" sd="425714759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dirty="0">
              <a:solidFill>
                <a:schemeClr val="bg2"/>
              </a:solidFill>
            </a:endParaRPr>
          </a:p>
        </p:txBody>
      </p:sp>
      <p:sp>
        <p:nvSpPr>
          <p:cNvPr id="7" name="Content Placeholder 2">
            <a:extLst>
              <a:ext uri="{FF2B5EF4-FFF2-40B4-BE49-F238E27FC236}">
                <a16:creationId xmlns:a16="http://schemas.microsoft.com/office/drawing/2014/main" id="{01B3FEA2-4CB0-48B1-959B-F63FB3715EDE}"/>
              </a:ext>
            </a:extLst>
          </p:cNvPr>
          <p:cNvSpPr txBox="1">
            <a:spLocks/>
          </p:cNvSpPr>
          <p:nvPr/>
        </p:nvSpPr>
        <p:spPr>
          <a:xfrm>
            <a:off x="459229" y="1500320"/>
            <a:ext cx="2376370" cy="3157646"/>
          </a:xfrm>
          <a:prstGeom prst="rect">
            <a:avLst/>
          </a:prstGeom>
        </p:spPr>
        <p:txBody>
          <a:bodyPr lIns="72000" tIns="36000" rIns="36000" bIns="36000"/>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defTabSz="914349">
              <a:lnSpc>
                <a:spcPct val="107000"/>
              </a:lnSpc>
              <a:spcBef>
                <a:spcPts val="600"/>
              </a:spcBef>
              <a:spcAft>
                <a:spcPts val="0"/>
              </a:spcAft>
              <a:buNone/>
              <a:defRPr/>
            </a:pPr>
            <a:r>
              <a:rPr lang="en-US" sz="950" dirty="0">
                <a:latin typeface="+mj-lt"/>
                <a:cs typeface="Segoe UI" panose="020B0502040204020203" pitchFamily="34" charset="0"/>
              </a:rPr>
              <a:t>Demand for public mental health services for infants, children and adolescents has increased dramatically in recent years. </a:t>
            </a:r>
          </a:p>
          <a:p>
            <a:pPr defTabSz="914349">
              <a:lnSpc>
                <a:spcPct val="107000"/>
              </a:lnSpc>
              <a:spcBef>
                <a:spcPts val="600"/>
              </a:spcBef>
              <a:spcAft>
                <a:spcPts val="0"/>
              </a:spcAft>
              <a:defRPr/>
            </a:pPr>
            <a:r>
              <a:rPr lang="en-US" sz="950" dirty="0">
                <a:latin typeface="+mj-lt"/>
                <a:cs typeface="Segoe UI" panose="020B0502040204020203" pitchFamily="34" charset="0"/>
              </a:rPr>
              <a:t>In 2020 </a:t>
            </a:r>
            <a:r>
              <a:rPr lang="en-US" sz="950" b="1" dirty="0">
                <a:latin typeface="+mj-lt"/>
                <a:cs typeface="Segoe UI" panose="020B0502040204020203" pitchFamily="34" charset="0"/>
              </a:rPr>
              <a:t>the Chief Psychiatrist undertook a review </a:t>
            </a:r>
            <a:r>
              <a:rPr lang="en-US" sz="950" dirty="0">
                <a:latin typeface="+mj-lt"/>
                <a:cs typeface="Segoe UI" panose="020B0502040204020203" pitchFamily="34" charset="0"/>
              </a:rPr>
              <a:t>into the care provided to </a:t>
            </a:r>
            <a:r>
              <a:rPr lang="en-US" sz="950" dirty="0" err="1">
                <a:latin typeface="+mj-lt"/>
                <a:cs typeface="Segoe UI" panose="020B0502040204020203" pitchFamily="34" charset="0"/>
              </a:rPr>
              <a:t>Ms</a:t>
            </a:r>
            <a:r>
              <a:rPr lang="en-US" sz="950" dirty="0">
                <a:latin typeface="+mj-lt"/>
                <a:cs typeface="Segoe UI" panose="020B0502040204020203" pitchFamily="34" charset="0"/>
              </a:rPr>
              <a:t> Kate Savage, a 13-year-old who tragically died while under the care of the Child and Adolescent Health Service (CAHS) Child and Adolescent Mental Health Service (CAMHS). </a:t>
            </a:r>
          </a:p>
          <a:p>
            <a:pPr defTabSz="914349">
              <a:lnSpc>
                <a:spcPct val="107000"/>
              </a:lnSpc>
              <a:spcBef>
                <a:spcPts val="600"/>
              </a:spcBef>
              <a:spcAft>
                <a:spcPts val="0"/>
              </a:spcAft>
              <a:defRPr/>
            </a:pPr>
            <a:r>
              <a:rPr lang="en-US" sz="950" dirty="0">
                <a:latin typeface="+mj-lt"/>
                <a:cs typeface="Segoe UI" panose="020B0502040204020203" pitchFamily="34" charset="0"/>
              </a:rPr>
              <a:t>The </a:t>
            </a:r>
            <a:r>
              <a:rPr lang="en-US" sz="950" b="1" dirty="0">
                <a:latin typeface="+mj-lt"/>
                <a:cs typeface="Segoe UI" panose="020B0502040204020203" pitchFamily="34" charset="0"/>
              </a:rPr>
              <a:t>review recommended that a Ministerial Taskforce be appointed </a:t>
            </a:r>
            <a:r>
              <a:rPr lang="en-US" sz="950" dirty="0">
                <a:latin typeface="+mj-lt"/>
                <a:cs typeface="Segoe UI" panose="020B0502040204020203" pitchFamily="34" charset="0"/>
              </a:rPr>
              <a:t>to develop a whole of system plan for CAMHS in WA. </a:t>
            </a:r>
          </a:p>
          <a:p>
            <a:pPr defTabSz="914349">
              <a:lnSpc>
                <a:spcPct val="107000"/>
              </a:lnSpc>
              <a:spcBef>
                <a:spcPts val="600"/>
              </a:spcBef>
              <a:spcAft>
                <a:spcPts val="0"/>
              </a:spcAft>
              <a:defRPr/>
            </a:pPr>
            <a:r>
              <a:rPr lang="en-US" sz="950" b="1" dirty="0">
                <a:latin typeface="+mj-lt"/>
                <a:cs typeface="Segoe UI" panose="020B0502040204020203" pitchFamily="34" charset="0"/>
              </a:rPr>
              <a:t>The ICA Taskforce was launched in December 2020 </a:t>
            </a:r>
            <a:r>
              <a:rPr lang="en-US" sz="950" dirty="0">
                <a:latin typeface="+mj-lt"/>
                <a:cs typeface="Segoe UI" panose="020B0502040204020203" pitchFamily="34" charset="0"/>
              </a:rPr>
              <a:t>by the former Minister for Health; Mental Health.</a:t>
            </a:r>
            <a:endParaRPr lang="en-AU" sz="950" dirty="0">
              <a:latin typeface="+mj-lt"/>
              <a:cs typeface="Segoe UI" panose="020B0502040204020203" pitchFamily="34" charset="0"/>
            </a:endParaRPr>
          </a:p>
        </p:txBody>
      </p:sp>
      <p:sp>
        <p:nvSpPr>
          <p:cNvPr id="8" name="Content Placeholder 2">
            <a:extLst>
              <a:ext uri="{FF2B5EF4-FFF2-40B4-BE49-F238E27FC236}">
                <a16:creationId xmlns:a16="http://schemas.microsoft.com/office/drawing/2014/main" id="{A9E42AA0-55F0-4EA3-BF38-4E66094034A9}"/>
              </a:ext>
            </a:extLst>
          </p:cNvPr>
          <p:cNvSpPr txBox="1">
            <a:spLocks/>
          </p:cNvSpPr>
          <p:nvPr/>
        </p:nvSpPr>
        <p:spPr>
          <a:xfrm>
            <a:off x="3159851" y="1500320"/>
            <a:ext cx="2376000" cy="3157646"/>
          </a:xfrm>
          <a:prstGeom prst="rect">
            <a:avLst/>
          </a:prstGeom>
        </p:spPr>
        <p:txBody>
          <a:bodyPr vert="horz" lIns="72000" tIns="36000" rIns="36000" bIns="36000" rtlCol="0" anchor="t">
            <a:noAutofit/>
          </a:bodyPr>
          <a:lstStyle>
            <a:lvl1pPr marL="0" indent="0" algn="l" defTabSz="914349" rtl="0" eaLnBrk="1" latinLnBrk="0" hangingPunct="1">
              <a:spcBef>
                <a:spcPts val="1200"/>
              </a:spcBef>
              <a:buFont typeface="Arial" pitchFamily="34" charset="0"/>
              <a:buNone/>
              <a:defRPr sz="1300" kern="1200" spc="0">
                <a:solidFill>
                  <a:schemeClr val="tx1"/>
                </a:solidFill>
                <a:latin typeface="Segoe UI Semibold" panose="020B0702040204020203" pitchFamily="34" charset="0"/>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Segoe UI Semibold" panose="020B0702040204020203" pitchFamily="34" charset="0"/>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600"/>
              </a:spcBef>
              <a:spcAft>
                <a:spcPts val="0"/>
              </a:spcAft>
              <a:defRPr/>
            </a:pPr>
            <a:r>
              <a:rPr lang="en-AU" sz="950" dirty="0">
                <a:latin typeface="+mj-lt"/>
                <a:ea typeface="+mn-ea"/>
                <a:cs typeface="Segoe UI"/>
              </a:rPr>
              <a:t>The purpose of the ICA Taskforce is </a:t>
            </a:r>
            <a:r>
              <a:rPr lang="en-AU" sz="950" b="1" dirty="0">
                <a:latin typeface="+mj-lt"/>
                <a:ea typeface="+mn-ea"/>
                <a:cs typeface="Segoe UI"/>
              </a:rPr>
              <a:t>to develop a whole of system plan </a:t>
            </a:r>
            <a:r>
              <a:rPr lang="en-AU" sz="950" dirty="0">
                <a:latin typeface="+mj-lt"/>
                <a:ea typeface="+mn-ea"/>
                <a:cs typeface="Segoe UI"/>
              </a:rPr>
              <a:t>for</a:t>
            </a:r>
            <a:r>
              <a:rPr lang="en-AU" sz="950" b="1" dirty="0">
                <a:latin typeface="+mj-lt"/>
                <a:ea typeface="+mn-ea"/>
                <a:cs typeface="Segoe UI"/>
              </a:rPr>
              <a:t> </a:t>
            </a:r>
            <a:r>
              <a:rPr lang="en-AU" sz="950" dirty="0">
                <a:latin typeface="+mj-lt"/>
                <a:ea typeface="+mn-ea"/>
                <a:cs typeface="Segoe UI"/>
              </a:rPr>
              <a:t>the</a:t>
            </a:r>
            <a:r>
              <a:rPr lang="en-AU" sz="950" b="1" dirty="0">
                <a:latin typeface="+mj-lt"/>
                <a:ea typeface="+mn-ea"/>
                <a:cs typeface="Segoe UI"/>
              </a:rPr>
              <a:t> </a:t>
            </a:r>
            <a:r>
              <a:rPr lang="en-AU" sz="950" dirty="0">
                <a:latin typeface="+mj-lt"/>
                <a:ea typeface="+mn-ea"/>
                <a:cs typeface="Segoe UI"/>
              </a:rPr>
              <a:t>public specialist infant, child and adolescent mental health service system to </a:t>
            </a:r>
            <a:r>
              <a:rPr lang="en-AU" sz="950" b="1" dirty="0">
                <a:latin typeface="+mj-lt"/>
                <a:ea typeface="+mn-ea"/>
                <a:cs typeface="Segoe UI"/>
              </a:rPr>
              <a:t>maximise outcomes for consumers, their families and carers</a:t>
            </a:r>
            <a:r>
              <a:rPr lang="en-AU" sz="950" dirty="0">
                <a:latin typeface="+mj-lt"/>
                <a:ea typeface="+mn-ea"/>
                <a:cs typeface="Segoe UI"/>
              </a:rPr>
              <a:t>.  </a:t>
            </a:r>
          </a:p>
          <a:p>
            <a:pPr>
              <a:lnSpc>
                <a:spcPct val="107000"/>
              </a:lnSpc>
              <a:spcBef>
                <a:spcPts val="600"/>
              </a:spcBef>
              <a:spcAft>
                <a:spcPts val="0"/>
              </a:spcAft>
              <a:defRPr/>
            </a:pPr>
            <a:r>
              <a:rPr lang="en-US" sz="950" dirty="0">
                <a:latin typeface="+mj-lt"/>
                <a:ea typeface="+mn-ea"/>
                <a:cs typeface="Segoe UI"/>
              </a:rPr>
              <a:t>The ICA Taskforce objectives are to:</a:t>
            </a:r>
          </a:p>
          <a:p>
            <a:pPr marL="171450" indent="-171450">
              <a:lnSpc>
                <a:spcPct val="107000"/>
              </a:lnSpc>
              <a:spcBef>
                <a:spcPts val="0"/>
              </a:spcBef>
              <a:spcAft>
                <a:spcPts val="600"/>
              </a:spcAft>
              <a:buFont typeface="Arial" panose="020B0604020202020204" pitchFamily="34" charset="0"/>
              <a:buChar char="•"/>
              <a:defRPr/>
            </a:pPr>
            <a:r>
              <a:rPr lang="en-US" sz="950" dirty="0">
                <a:latin typeface="+mj-lt"/>
                <a:ea typeface="+mn-ea"/>
                <a:cs typeface="Segoe UI"/>
              </a:rPr>
              <a:t>understand </a:t>
            </a:r>
            <a:r>
              <a:rPr lang="en-US" sz="950" b="1" dirty="0">
                <a:latin typeface="+mj-lt"/>
                <a:ea typeface="+mn-ea"/>
                <a:cs typeface="Segoe UI"/>
              </a:rPr>
              <a:t>how current services can be optimized</a:t>
            </a:r>
            <a:r>
              <a:rPr lang="en-US" sz="950" dirty="0">
                <a:latin typeface="+mj-lt"/>
                <a:ea typeface="+mn-ea"/>
                <a:cs typeface="Segoe UI"/>
              </a:rPr>
              <a:t> and where new services are required;</a:t>
            </a:r>
          </a:p>
          <a:p>
            <a:pPr marL="171450" indent="-171450">
              <a:lnSpc>
                <a:spcPct val="107000"/>
              </a:lnSpc>
              <a:spcBef>
                <a:spcPts val="0"/>
              </a:spcBef>
              <a:spcAft>
                <a:spcPts val="600"/>
              </a:spcAft>
              <a:buFont typeface="Arial" panose="020B0604020202020204" pitchFamily="34" charset="0"/>
              <a:buChar char="•"/>
              <a:defRPr/>
            </a:pPr>
            <a:r>
              <a:rPr lang="en-US" sz="950" b="1" dirty="0">
                <a:latin typeface="+mj-lt"/>
                <a:ea typeface="+mn-ea"/>
                <a:cs typeface="Segoe UI"/>
              </a:rPr>
              <a:t>identify the investment required </a:t>
            </a:r>
            <a:r>
              <a:rPr lang="en-US" sz="950" dirty="0">
                <a:latin typeface="+mj-lt"/>
                <a:ea typeface="+mn-ea"/>
                <a:cs typeface="Segoe UI"/>
              </a:rPr>
              <a:t>to implement a sustainable whole of system plan; </a:t>
            </a:r>
          </a:p>
          <a:p>
            <a:pPr marL="171450" indent="-171450">
              <a:lnSpc>
                <a:spcPct val="107000"/>
              </a:lnSpc>
              <a:spcBef>
                <a:spcPts val="0"/>
              </a:spcBef>
              <a:spcAft>
                <a:spcPts val="600"/>
              </a:spcAft>
              <a:buFont typeface="Arial" panose="020B0604020202020204" pitchFamily="34" charset="0"/>
              <a:buChar char="•"/>
              <a:defRPr/>
            </a:pPr>
            <a:r>
              <a:rPr lang="en-US" sz="950" dirty="0">
                <a:latin typeface="+mj-lt"/>
                <a:ea typeface="+mn-ea"/>
                <a:cs typeface="Segoe UI"/>
              </a:rPr>
              <a:t>outline an </a:t>
            </a:r>
            <a:r>
              <a:rPr lang="en-US" sz="950" b="1" dirty="0">
                <a:latin typeface="+mj-lt"/>
                <a:ea typeface="+mn-ea"/>
                <a:cs typeface="Segoe UI"/>
              </a:rPr>
              <a:t>implementation strategy </a:t>
            </a:r>
            <a:r>
              <a:rPr lang="en-US" sz="950" dirty="0">
                <a:latin typeface="+mj-lt"/>
                <a:ea typeface="+mn-ea"/>
                <a:cs typeface="Segoe UI"/>
              </a:rPr>
              <a:t>including timeframes and responsibilities; </a:t>
            </a:r>
          </a:p>
          <a:p>
            <a:pPr marL="171450" indent="-171450">
              <a:lnSpc>
                <a:spcPct val="107000"/>
              </a:lnSpc>
              <a:spcBef>
                <a:spcPts val="0"/>
              </a:spcBef>
              <a:spcAft>
                <a:spcPts val="600"/>
              </a:spcAft>
              <a:buFont typeface="Arial" panose="020B0604020202020204" pitchFamily="34" charset="0"/>
              <a:buChar char="•"/>
              <a:defRPr/>
            </a:pPr>
            <a:r>
              <a:rPr lang="en-US" sz="950" dirty="0">
                <a:latin typeface="+mj-lt"/>
                <a:ea typeface="+mn-ea"/>
                <a:cs typeface="Segoe UI"/>
              </a:rPr>
              <a:t>and establish a </a:t>
            </a:r>
            <a:r>
              <a:rPr lang="en-US" sz="950" b="1" dirty="0">
                <a:latin typeface="+mj-lt"/>
                <a:ea typeface="+mn-ea"/>
                <a:cs typeface="Segoe UI"/>
              </a:rPr>
              <a:t>mechanism for evaluation</a:t>
            </a:r>
            <a:r>
              <a:rPr lang="en-US" sz="950" dirty="0">
                <a:latin typeface="+mj-lt"/>
                <a:ea typeface="+mn-ea"/>
                <a:cs typeface="Segoe UI"/>
              </a:rPr>
              <a:t>.</a:t>
            </a:r>
            <a:endParaRPr lang="en-AU" sz="950" dirty="0">
              <a:latin typeface="+mj-lt"/>
              <a:cs typeface="Segoe UI"/>
            </a:endParaRPr>
          </a:p>
        </p:txBody>
      </p:sp>
      <p:sp>
        <p:nvSpPr>
          <p:cNvPr id="9" name="Content Placeholder 2">
            <a:extLst>
              <a:ext uri="{FF2B5EF4-FFF2-40B4-BE49-F238E27FC236}">
                <a16:creationId xmlns:a16="http://schemas.microsoft.com/office/drawing/2014/main" id="{FCF2EA5F-E913-4ED8-B2F1-6BD17A404C9E}"/>
              </a:ext>
            </a:extLst>
          </p:cNvPr>
          <p:cNvSpPr txBox="1">
            <a:spLocks/>
          </p:cNvSpPr>
          <p:nvPr/>
        </p:nvSpPr>
        <p:spPr>
          <a:xfrm>
            <a:off x="5807656" y="1500320"/>
            <a:ext cx="2376370" cy="3157646"/>
          </a:xfrm>
          <a:prstGeom prst="rect">
            <a:avLst/>
          </a:prstGeom>
        </p:spPr>
        <p:txBody>
          <a:bodyPr vert="horz" lIns="72000" tIns="36000" rIns="36000" bIns="36000" rtlCol="0">
            <a:noAutofit/>
          </a:bodyPr>
          <a:lstStyle>
            <a:lvl1pPr marL="0" indent="0" algn="l" defTabSz="914349" rtl="0" eaLnBrk="1" latinLnBrk="0" hangingPunct="1">
              <a:spcBef>
                <a:spcPts val="1200"/>
              </a:spcBef>
              <a:buFont typeface="Arial" pitchFamily="34" charset="0"/>
              <a:buNone/>
              <a:defRPr sz="1300" kern="1200" spc="0">
                <a:solidFill>
                  <a:schemeClr val="tx1"/>
                </a:solidFill>
                <a:latin typeface="Segoe UI Semibold" panose="020B0702040204020203" pitchFamily="34" charset="0"/>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Segoe UI Semibold" panose="020B0702040204020203" pitchFamily="34" charset="0"/>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600"/>
              </a:spcBef>
              <a:spcAft>
                <a:spcPts val="600"/>
              </a:spcAft>
            </a:pPr>
            <a:r>
              <a:rPr lang="en-US" sz="950" dirty="0">
                <a:latin typeface="+mj-lt"/>
              </a:rPr>
              <a:t>The ICA Taskforce will ensure that </a:t>
            </a:r>
            <a:r>
              <a:rPr lang="en-US" sz="950" b="1" dirty="0">
                <a:latin typeface="+mj-lt"/>
              </a:rPr>
              <a:t>infants, children, adolescents and their families and carers, in addition to the people that serve them, will be at the center of the work of the Taskforce</a:t>
            </a:r>
            <a:r>
              <a:rPr lang="en-US" sz="950" dirty="0">
                <a:latin typeface="+mj-lt"/>
              </a:rPr>
              <a:t> to help design and rebuild the system.</a:t>
            </a:r>
            <a:r>
              <a:rPr lang="en-AU" sz="950" dirty="0">
                <a:latin typeface="+mj-lt"/>
                <a:ea typeface="+mn-ea"/>
              </a:rPr>
              <a:t> </a:t>
            </a:r>
          </a:p>
          <a:p>
            <a:pPr>
              <a:lnSpc>
                <a:spcPct val="107000"/>
              </a:lnSpc>
              <a:spcBef>
                <a:spcPts val="600"/>
              </a:spcBef>
              <a:spcAft>
                <a:spcPts val="0"/>
              </a:spcAft>
              <a:defRPr/>
            </a:pPr>
            <a:r>
              <a:rPr lang="en-AU" sz="950" dirty="0">
                <a:latin typeface="+mj-lt"/>
                <a:ea typeface="+mn-ea"/>
                <a:cs typeface="Segoe UI"/>
              </a:rPr>
              <a:t>The Taskforce will:</a:t>
            </a:r>
          </a:p>
          <a:p>
            <a:pPr marL="171450" indent="-171450">
              <a:lnSpc>
                <a:spcPct val="107000"/>
              </a:lnSpc>
              <a:spcBef>
                <a:spcPts val="0"/>
              </a:spcBef>
              <a:spcAft>
                <a:spcPts val="0"/>
              </a:spcAft>
              <a:buFont typeface="Arial" panose="020B0604020202020204" pitchFamily="34" charset="0"/>
              <a:buChar char="•"/>
              <a:defRPr/>
            </a:pPr>
            <a:r>
              <a:rPr lang="en-AU" sz="950" dirty="0">
                <a:latin typeface="+mj-lt"/>
                <a:ea typeface="+mn-ea"/>
                <a:cs typeface="Segoe UI"/>
              </a:rPr>
              <a:t>Build on the outcomes of past reviews and available evidence regarding ‘what works’. </a:t>
            </a:r>
          </a:p>
          <a:p>
            <a:pPr marL="171450" indent="-171450">
              <a:lnSpc>
                <a:spcPct val="107000"/>
              </a:lnSpc>
              <a:spcBef>
                <a:spcPts val="0"/>
              </a:spcBef>
              <a:spcAft>
                <a:spcPts val="0"/>
              </a:spcAft>
              <a:buFont typeface="Arial" panose="020B0604020202020204" pitchFamily="34" charset="0"/>
              <a:buChar char="•"/>
              <a:defRPr/>
            </a:pPr>
            <a:r>
              <a:rPr lang="en-AU" sz="950" dirty="0">
                <a:latin typeface="+mj-lt"/>
                <a:ea typeface="+mn-ea"/>
                <a:cs typeface="Segoe UI"/>
              </a:rPr>
              <a:t>Deliver a report outlining the proposed future direction of the public infant, child and adolescent mental health system.</a:t>
            </a:r>
          </a:p>
          <a:p>
            <a:pPr marL="171450" indent="-171450">
              <a:lnSpc>
                <a:spcPct val="107000"/>
              </a:lnSpc>
              <a:spcBef>
                <a:spcPts val="0"/>
              </a:spcBef>
              <a:spcAft>
                <a:spcPts val="0"/>
              </a:spcAft>
              <a:buFont typeface="Arial" panose="020B0604020202020204" pitchFamily="34" charset="0"/>
              <a:buChar char="•"/>
              <a:defRPr/>
            </a:pPr>
            <a:r>
              <a:rPr lang="en-AU" sz="950" dirty="0">
                <a:latin typeface="+mj-lt"/>
                <a:ea typeface="+mn-ea"/>
                <a:cs typeface="Segoe UI"/>
              </a:rPr>
              <a:t>Submit a costed implementation plan by 30 November 2021 to the Minister for Mental Health and Minister for Health that will inform immediate and long-term budget planning and system reform.. </a:t>
            </a:r>
          </a:p>
        </p:txBody>
      </p:sp>
      <p:sp>
        <p:nvSpPr>
          <p:cNvPr id="11" name="Title 1">
            <a:extLst>
              <a:ext uri="{FF2B5EF4-FFF2-40B4-BE49-F238E27FC236}">
                <a16:creationId xmlns:a16="http://schemas.microsoft.com/office/drawing/2014/main" id="{D4A0484D-842E-4A44-B705-F78CCCC93408}"/>
              </a:ext>
            </a:extLst>
          </p:cNvPr>
          <p:cNvSpPr txBox="1">
            <a:spLocks/>
          </p:cNvSpPr>
          <p:nvPr/>
        </p:nvSpPr>
        <p:spPr bwMode="auto">
          <a:xfrm>
            <a:off x="377721" y="643008"/>
            <a:ext cx="7494828" cy="56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7500"/>
          </a:bodyPr>
          <a:lstStyle>
            <a:lvl1pPr algn="l" defTabSz="685800" rtl="0" eaLnBrk="1" fontAlgn="base" hangingPunct="1">
              <a:lnSpc>
                <a:spcPct val="90000"/>
              </a:lnSpc>
              <a:spcBef>
                <a:spcPct val="0"/>
              </a:spcBef>
              <a:spcAft>
                <a:spcPct val="0"/>
              </a:spcAft>
              <a:defRPr sz="3300" b="1" kern="1200">
                <a:solidFill>
                  <a:schemeClr val="accent6"/>
                </a:solidFill>
                <a:latin typeface="+mj-lt"/>
                <a:ea typeface="+mj-ea"/>
                <a:cs typeface="+mj-cs"/>
              </a:defRPr>
            </a:lvl1pPr>
            <a:lvl2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9pPr>
          </a:lstStyle>
          <a:p>
            <a:r>
              <a:rPr lang="en-AU" altLang="en-US" sz="1100" b="0" dirty="0">
                <a:solidFill>
                  <a:schemeClr val="tx1"/>
                </a:solidFill>
              </a:rPr>
              <a:t>This document is intended to provide an overview of the intended purpose, structure, scope and activities of the </a:t>
            </a:r>
            <a:r>
              <a:rPr lang="en-US" altLang="en-US" sz="1100" b="0" dirty="0">
                <a:solidFill>
                  <a:schemeClr val="tx1"/>
                </a:solidFill>
              </a:rPr>
              <a:t>Ministerial Taskforce into Public Mental Health Services for Infants, Children and Adolescents aged 0-18 in Western Australia. Joint ministerial responsibility will be held by the Minister for Mental Health and the Minister for Health.</a:t>
            </a:r>
            <a:endParaRPr lang="en-AU" altLang="en-US" sz="1600" b="0" dirty="0">
              <a:solidFill>
                <a:schemeClr val="tx1"/>
              </a:solidFill>
              <a:highlight>
                <a:srgbClr val="FFFF00"/>
              </a:highlight>
            </a:endParaRPr>
          </a:p>
        </p:txBody>
      </p:sp>
    </p:spTree>
    <p:extLst>
      <p:ext uri="{BB962C8B-B14F-4D97-AF65-F5344CB8AC3E}">
        <p14:creationId xmlns:p14="http://schemas.microsoft.com/office/powerpoint/2010/main" val="285649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D842-909B-44D0-8D80-3A3F14960DDE}"/>
              </a:ext>
            </a:extLst>
          </p:cNvPr>
          <p:cNvSpPr>
            <a:spLocks noGrp="1"/>
          </p:cNvSpPr>
          <p:nvPr>
            <p:ph type="title"/>
          </p:nvPr>
        </p:nvSpPr>
        <p:spPr>
          <a:xfrm>
            <a:off x="361670" y="190019"/>
            <a:ext cx="6855202" cy="376914"/>
          </a:xfrm>
        </p:spPr>
        <p:txBody>
          <a:bodyPr/>
          <a:lstStyle/>
          <a:p>
            <a:r>
              <a:rPr lang="en-AU" sz="2400" dirty="0">
                <a:solidFill>
                  <a:schemeClr val="accent4">
                    <a:lumMod val="60000"/>
                    <a:lumOff val="40000"/>
                  </a:schemeClr>
                </a:solidFill>
              </a:rPr>
              <a:t>ICA Taskforce structure and resources</a:t>
            </a:r>
          </a:p>
        </p:txBody>
      </p:sp>
      <p:sp>
        <p:nvSpPr>
          <p:cNvPr id="11" name="Title 1">
            <a:extLst>
              <a:ext uri="{FF2B5EF4-FFF2-40B4-BE49-F238E27FC236}">
                <a16:creationId xmlns:a16="http://schemas.microsoft.com/office/drawing/2014/main" id="{D4A0484D-842E-4A44-B705-F78CCCC93408}"/>
              </a:ext>
            </a:extLst>
          </p:cNvPr>
          <p:cNvSpPr txBox="1">
            <a:spLocks/>
          </p:cNvSpPr>
          <p:nvPr/>
        </p:nvSpPr>
        <p:spPr bwMode="auto">
          <a:xfrm>
            <a:off x="377722" y="643008"/>
            <a:ext cx="7105118" cy="56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7500"/>
          </a:bodyPr>
          <a:lstStyle>
            <a:lvl1pPr algn="l" defTabSz="685800" rtl="0" eaLnBrk="1" fontAlgn="base" hangingPunct="1">
              <a:lnSpc>
                <a:spcPct val="90000"/>
              </a:lnSpc>
              <a:spcBef>
                <a:spcPct val="0"/>
              </a:spcBef>
              <a:spcAft>
                <a:spcPct val="0"/>
              </a:spcAft>
              <a:defRPr sz="3300" b="1" kern="1200">
                <a:solidFill>
                  <a:schemeClr val="accent6"/>
                </a:solidFill>
                <a:latin typeface="+mj-lt"/>
                <a:ea typeface="+mj-ea"/>
                <a:cs typeface="+mj-cs"/>
              </a:defRPr>
            </a:lvl1pPr>
            <a:lvl2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9pPr>
          </a:lstStyle>
          <a:p>
            <a:r>
              <a:rPr lang="en-AU" altLang="en-US" sz="1100" b="0" dirty="0">
                <a:solidFill>
                  <a:schemeClr val="tx1"/>
                </a:solidFill>
              </a:rPr>
              <a:t>The ICA Taskforce, which includes an independent chair and a total of 10 members, will be supported by three expert advisory groups (EAGS), and will work closely with each of WA’s health service providers (HSPs). Secretariat and project support will be provided by the Mental Health Commission. </a:t>
            </a:r>
            <a:endParaRPr lang="en-AU" altLang="en-US" sz="1600" b="0" dirty="0">
              <a:solidFill>
                <a:schemeClr val="tx1"/>
              </a:solidFill>
            </a:endParaRPr>
          </a:p>
        </p:txBody>
      </p:sp>
      <p:grpSp>
        <p:nvGrpSpPr>
          <p:cNvPr id="3" name="Group 2">
            <a:extLst>
              <a:ext uri="{FF2B5EF4-FFF2-40B4-BE49-F238E27FC236}">
                <a16:creationId xmlns:a16="http://schemas.microsoft.com/office/drawing/2014/main" id="{E828919F-1FD3-4FA1-96FF-12AAA7BEF8AB}"/>
              </a:ext>
            </a:extLst>
          </p:cNvPr>
          <p:cNvGrpSpPr/>
          <p:nvPr/>
        </p:nvGrpSpPr>
        <p:grpSpPr>
          <a:xfrm>
            <a:off x="483889" y="1402080"/>
            <a:ext cx="7479011" cy="3428999"/>
            <a:chOff x="491509" y="980195"/>
            <a:chExt cx="8820000" cy="4526134"/>
          </a:xfrm>
        </p:grpSpPr>
        <p:sp>
          <p:nvSpPr>
            <p:cNvPr id="12" name="Rectangle 11">
              <a:extLst>
                <a:ext uri="{FF2B5EF4-FFF2-40B4-BE49-F238E27FC236}">
                  <a16:creationId xmlns:a16="http://schemas.microsoft.com/office/drawing/2014/main" id="{B13AC674-9D0A-4F9C-8549-74EFC81999A6}"/>
                </a:ext>
              </a:extLst>
            </p:cNvPr>
            <p:cNvSpPr/>
            <p:nvPr/>
          </p:nvSpPr>
          <p:spPr>
            <a:xfrm>
              <a:off x="491509" y="980195"/>
              <a:ext cx="4223446" cy="3183109"/>
            </a:xfrm>
            <a:custGeom>
              <a:avLst/>
              <a:gdLst>
                <a:gd name="connsiteX0" fmla="*/ 0 w 4223446"/>
                <a:gd name="connsiteY0" fmla="*/ 0 h 3183109"/>
                <a:gd name="connsiteX1" fmla="*/ 518881 w 4223446"/>
                <a:gd name="connsiteY1" fmla="*/ 0 h 3183109"/>
                <a:gd name="connsiteX2" fmla="*/ 1037761 w 4223446"/>
                <a:gd name="connsiteY2" fmla="*/ 0 h 3183109"/>
                <a:gd name="connsiteX3" fmla="*/ 1556642 w 4223446"/>
                <a:gd name="connsiteY3" fmla="*/ 0 h 3183109"/>
                <a:gd name="connsiteX4" fmla="*/ 2244460 w 4223446"/>
                <a:gd name="connsiteY4" fmla="*/ 0 h 3183109"/>
                <a:gd name="connsiteX5" fmla="*/ 2847809 w 4223446"/>
                <a:gd name="connsiteY5" fmla="*/ 0 h 3183109"/>
                <a:gd name="connsiteX6" fmla="*/ 3408924 w 4223446"/>
                <a:gd name="connsiteY6" fmla="*/ 0 h 3183109"/>
                <a:gd name="connsiteX7" fmla="*/ 4223446 w 4223446"/>
                <a:gd name="connsiteY7" fmla="*/ 0 h 3183109"/>
                <a:gd name="connsiteX8" fmla="*/ 4223446 w 4223446"/>
                <a:gd name="connsiteY8" fmla="*/ 636622 h 3183109"/>
                <a:gd name="connsiteX9" fmla="*/ 4223446 w 4223446"/>
                <a:gd name="connsiteY9" fmla="*/ 1209581 h 3183109"/>
                <a:gd name="connsiteX10" fmla="*/ 4223446 w 4223446"/>
                <a:gd name="connsiteY10" fmla="*/ 1846203 h 3183109"/>
                <a:gd name="connsiteX11" fmla="*/ 4223446 w 4223446"/>
                <a:gd name="connsiteY11" fmla="*/ 2450994 h 3183109"/>
                <a:gd name="connsiteX12" fmla="*/ 4223446 w 4223446"/>
                <a:gd name="connsiteY12" fmla="*/ 3183109 h 3183109"/>
                <a:gd name="connsiteX13" fmla="*/ 3535628 w 4223446"/>
                <a:gd name="connsiteY13" fmla="*/ 3183109 h 3183109"/>
                <a:gd name="connsiteX14" fmla="*/ 2847809 w 4223446"/>
                <a:gd name="connsiteY14" fmla="*/ 3183109 h 3183109"/>
                <a:gd name="connsiteX15" fmla="*/ 2244460 w 4223446"/>
                <a:gd name="connsiteY15" fmla="*/ 3183109 h 3183109"/>
                <a:gd name="connsiteX16" fmla="*/ 1767814 w 4223446"/>
                <a:gd name="connsiteY16" fmla="*/ 3183109 h 3183109"/>
                <a:gd name="connsiteX17" fmla="*/ 1122230 w 4223446"/>
                <a:gd name="connsiteY17" fmla="*/ 3183109 h 3183109"/>
                <a:gd name="connsiteX18" fmla="*/ 0 w 4223446"/>
                <a:gd name="connsiteY18" fmla="*/ 3183109 h 3183109"/>
                <a:gd name="connsiteX19" fmla="*/ 0 w 4223446"/>
                <a:gd name="connsiteY19" fmla="*/ 2641980 h 3183109"/>
                <a:gd name="connsiteX20" fmla="*/ 0 w 4223446"/>
                <a:gd name="connsiteY20" fmla="*/ 1941696 h 3183109"/>
                <a:gd name="connsiteX21" fmla="*/ 0 w 4223446"/>
                <a:gd name="connsiteY21" fmla="*/ 1336906 h 3183109"/>
                <a:gd name="connsiteX22" fmla="*/ 0 w 4223446"/>
                <a:gd name="connsiteY22" fmla="*/ 700284 h 3183109"/>
                <a:gd name="connsiteX23" fmla="*/ 0 w 4223446"/>
                <a:gd name="connsiteY23" fmla="*/ 0 h 318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23446" h="3183109" fill="none" extrusionOk="0">
                  <a:moveTo>
                    <a:pt x="0" y="0"/>
                  </a:moveTo>
                  <a:cubicBezTo>
                    <a:pt x="255962" y="-24020"/>
                    <a:pt x="411499" y="16928"/>
                    <a:pt x="518881" y="0"/>
                  </a:cubicBezTo>
                  <a:cubicBezTo>
                    <a:pt x="626263" y="-16928"/>
                    <a:pt x="804074" y="12977"/>
                    <a:pt x="1037761" y="0"/>
                  </a:cubicBezTo>
                  <a:cubicBezTo>
                    <a:pt x="1271448" y="-12977"/>
                    <a:pt x="1414169" y="-6501"/>
                    <a:pt x="1556642" y="0"/>
                  </a:cubicBezTo>
                  <a:cubicBezTo>
                    <a:pt x="1699115" y="6501"/>
                    <a:pt x="2093727" y="-19160"/>
                    <a:pt x="2244460" y="0"/>
                  </a:cubicBezTo>
                  <a:cubicBezTo>
                    <a:pt x="2395193" y="19160"/>
                    <a:pt x="2569395" y="-20419"/>
                    <a:pt x="2847809" y="0"/>
                  </a:cubicBezTo>
                  <a:cubicBezTo>
                    <a:pt x="3126223" y="20419"/>
                    <a:pt x="3223507" y="-2670"/>
                    <a:pt x="3408924" y="0"/>
                  </a:cubicBezTo>
                  <a:cubicBezTo>
                    <a:pt x="3594342" y="2670"/>
                    <a:pt x="4027729" y="25052"/>
                    <a:pt x="4223446" y="0"/>
                  </a:cubicBezTo>
                  <a:cubicBezTo>
                    <a:pt x="4221732" y="294087"/>
                    <a:pt x="4195364" y="477789"/>
                    <a:pt x="4223446" y="636622"/>
                  </a:cubicBezTo>
                  <a:cubicBezTo>
                    <a:pt x="4251528" y="795455"/>
                    <a:pt x="4247917" y="951419"/>
                    <a:pt x="4223446" y="1209581"/>
                  </a:cubicBezTo>
                  <a:cubicBezTo>
                    <a:pt x="4198975" y="1467743"/>
                    <a:pt x="4255057" y="1559051"/>
                    <a:pt x="4223446" y="1846203"/>
                  </a:cubicBezTo>
                  <a:cubicBezTo>
                    <a:pt x="4191835" y="2133355"/>
                    <a:pt x="4246247" y="2205481"/>
                    <a:pt x="4223446" y="2450994"/>
                  </a:cubicBezTo>
                  <a:cubicBezTo>
                    <a:pt x="4200645" y="2696507"/>
                    <a:pt x="4206473" y="2991334"/>
                    <a:pt x="4223446" y="3183109"/>
                  </a:cubicBezTo>
                  <a:cubicBezTo>
                    <a:pt x="3924977" y="3155005"/>
                    <a:pt x="3735362" y="3159249"/>
                    <a:pt x="3535628" y="3183109"/>
                  </a:cubicBezTo>
                  <a:cubicBezTo>
                    <a:pt x="3335894" y="3206969"/>
                    <a:pt x="3088731" y="3183014"/>
                    <a:pt x="2847809" y="3183109"/>
                  </a:cubicBezTo>
                  <a:cubicBezTo>
                    <a:pt x="2606887" y="3183204"/>
                    <a:pt x="2459962" y="3180785"/>
                    <a:pt x="2244460" y="3183109"/>
                  </a:cubicBezTo>
                  <a:cubicBezTo>
                    <a:pt x="2028958" y="3185433"/>
                    <a:pt x="1924964" y="3200812"/>
                    <a:pt x="1767814" y="3183109"/>
                  </a:cubicBezTo>
                  <a:cubicBezTo>
                    <a:pt x="1610664" y="3165406"/>
                    <a:pt x="1429183" y="3191306"/>
                    <a:pt x="1122230" y="3183109"/>
                  </a:cubicBezTo>
                  <a:cubicBezTo>
                    <a:pt x="815277" y="3174912"/>
                    <a:pt x="296040" y="3141526"/>
                    <a:pt x="0" y="3183109"/>
                  </a:cubicBezTo>
                  <a:cubicBezTo>
                    <a:pt x="-4822" y="3074629"/>
                    <a:pt x="741" y="2857047"/>
                    <a:pt x="0" y="2641980"/>
                  </a:cubicBezTo>
                  <a:cubicBezTo>
                    <a:pt x="-741" y="2426913"/>
                    <a:pt x="-26020" y="2167746"/>
                    <a:pt x="0" y="1941696"/>
                  </a:cubicBezTo>
                  <a:cubicBezTo>
                    <a:pt x="26020" y="1715646"/>
                    <a:pt x="-4854" y="1463703"/>
                    <a:pt x="0" y="1336906"/>
                  </a:cubicBezTo>
                  <a:cubicBezTo>
                    <a:pt x="4854" y="1210109"/>
                    <a:pt x="-25647" y="991825"/>
                    <a:pt x="0" y="700284"/>
                  </a:cubicBezTo>
                  <a:cubicBezTo>
                    <a:pt x="25647" y="408743"/>
                    <a:pt x="28584" y="201871"/>
                    <a:pt x="0" y="0"/>
                  </a:cubicBezTo>
                  <a:close/>
                </a:path>
                <a:path w="4223446" h="3183109" stroke="0" extrusionOk="0">
                  <a:moveTo>
                    <a:pt x="0" y="0"/>
                  </a:moveTo>
                  <a:cubicBezTo>
                    <a:pt x="204261" y="-16127"/>
                    <a:pt x="293487" y="-27931"/>
                    <a:pt x="561115" y="0"/>
                  </a:cubicBezTo>
                  <a:cubicBezTo>
                    <a:pt x="828743" y="27931"/>
                    <a:pt x="985445" y="14004"/>
                    <a:pt x="1122230" y="0"/>
                  </a:cubicBezTo>
                  <a:cubicBezTo>
                    <a:pt x="1259015" y="-14004"/>
                    <a:pt x="1579667" y="18522"/>
                    <a:pt x="1810048" y="0"/>
                  </a:cubicBezTo>
                  <a:cubicBezTo>
                    <a:pt x="2040429" y="-18522"/>
                    <a:pt x="2351704" y="-13697"/>
                    <a:pt x="2497867" y="0"/>
                  </a:cubicBezTo>
                  <a:cubicBezTo>
                    <a:pt x="2644030" y="13697"/>
                    <a:pt x="2875028" y="5673"/>
                    <a:pt x="3101216" y="0"/>
                  </a:cubicBezTo>
                  <a:cubicBezTo>
                    <a:pt x="3327404" y="-5673"/>
                    <a:pt x="3859316" y="2536"/>
                    <a:pt x="4223446" y="0"/>
                  </a:cubicBezTo>
                  <a:cubicBezTo>
                    <a:pt x="4200550" y="176612"/>
                    <a:pt x="4250330" y="361347"/>
                    <a:pt x="4223446" y="668453"/>
                  </a:cubicBezTo>
                  <a:cubicBezTo>
                    <a:pt x="4196562" y="975559"/>
                    <a:pt x="4219417" y="1035614"/>
                    <a:pt x="4223446" y="1368737"/>
                  </a:cubicBezTo>
                  <a:cubicBezTo>
                    <a:pt x="4227475" y="1701860"/>
                    <a:pt x="4219733" y="1810626"/>
                    <a:pt x="4223446" y="1973528"/>
                  </a:cubicBezTo>
                  <a:cubicBezTo>
                    <a:pt x="4227159" y="2136430"/>
                    <a:pt x="4215899" y="2317638"/>
                    <a:pt x="4223446" y="2546487"/>
                  </a:cubicBezTo>
                  <a:cubicBezTo>
                    <a:pt x="4230993" y="2775336"/>
                    <a:pt x="4205401" y="2993697"/>
                    <a:pt x="4223446" y="3183109"/>
                  </a:cubicBezTo>
                  <a:cubicBezTo>
                    <a:pt x="3925593" y="3199154"/>
                    <a:pt x="3921006" y="3153556"/>
                    <a:pt x="3620097" y="3183109"/>
                  </a:cubicBezTo>
                  <a:cubicBezTo>
                    <a:pt x="3319188" y="3212662"/>
                    <a:pt x="3183002" y="3203100"/>
                    <a:pt x="3058982" y="3183109"/>
                  </a:cubicBezTo>
                  <a:cubicBezTo>
                    <a:pt x="2934962" y="3163118"/>
                    <a:pt x="2656369" y="3161655"/>
                    <a:pt x="2371163" y="3183109"/>
                  </a:cubicBezTo>
                  <a:cubicBezTo>
                    <a:pt x="2085957" y="3204563"/>
                    <a:pt x="1978460" y="3165077"/>
                    <a:pt x="1683345" y="3183109"/>
                  </a:cubicBezTo>
                  <a:cubicBezTo>
                    <a:pt x="1388230" y="3201141"/>
                    <a:pt x="1417414" y="3198074"/>
                    <a:pt x="1164464" y="3183109"/>
                  </a:cubicBezTo>
                  <a:cubicBezTo>
                    <a:pt x="911514" y="3168144"/>
                    <a:pt x="843007" y="3164091"/>
                    <a:pt x="687818" y="3183109"/>
                  </a:cubicBezTo>
                  <a:cubicBezTo>
                    <a:pt x="532629" y="3202127"/>
                    <a:pt x="219366" y="3151962"/>
                    <a:pt x="0" y="3183109"/>
                  </a:cubicBezTo>
                  <a:cubicBezTo>
                    <a:pt x="-5954" y="3017778"/>
                    <a:pt x="-189" y="2738130"/>
                    <a:pt x="0" y="2610149"/>
                  </a:cubicBezTo>
                  <a:cubicBezTo>
                    <a:pt x="189" y="2482168"/>
                    <a:pt x="-5111" y="2292075"/>
                    <a:pt x="0" y="2005359"/>
                  </a:cubicBezTo>
                  <a:cubicBezTo>
                    <a:pt x="5111" y="1718643"/>
                    <a:pt x="-6404" y="1635390"/>
                    <a:pt x="0" y="1368737"/>
                  </a:cubicBezTo>
                  <a:cubicBezTo>
                    <a:pt x="6404" y="1102084"/>
                    <a:pt x="-11722" y="959166"/>
                    <a:pt x="0" y="700284"/>
                  </a:cubicBezTo>
                  <a:cubicBezTo>
                    <a:pt x="11722" y="441402"/>
                    <a:pt x="-27358" y="283284"/>
                    <a:pt x="0" y="0"/>
                  </a:cubicBezTo>
                  <a:close/>
                </a:path>
              </a:pathLst>
            </a:custGeom>
            <a:solidFill>
              <a:schemeClr val="bg1">
                <a:lumMod val="95000"/>
              </a:schemeClr>
            </a:solidFill>
            <a:ln w="19050">
              <a:solidFill>
                <a:schemeClr val="accent4">
                  <a:lumMod val="60000"/>
                  <a:lumOff val="40000"/>
                </a:schemeClr>
              </a:solidFill>
              <a:prstDash val="solid"/>
              <a:extLst>
                <a:ext uri="{C807C97D-BFC1-408E-A445-0C87EB9F89A2}">
                  <ask:lineSketchStyleProps xmlns:ask="http://schemas.microsoft.com/office/drawing/2018/sketchyshapes" xmlns="" sd="8852604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r>
                <a:rPr lang="en-AU" sz="1000" b="1" dirty="0">
                  <a:solidFill>
                    <a:schemeClr val="tx1"/>
                  </a:solidFill>
                </a:rPr>
                <a:t>TASKFORCE MEMBERS</a:t>
              </a:r>
            </a:p>
            <a:p>
              <a:pPr algn="ctr"/>
              <a:endParaRPr lang="en-AU" sz="1000" dirty="0">
                <a:solidFill>
                  <a:schemeClr val="tx1"/>
                </a:solidFill>
              </a:endParaRPr>
            </a:p>
            <a:p>
              <a:pPr algn="ctr"/>
              <a:endParaRPr lang="en-AU" sz="1000" dirty="0">
                <a:solidFill>
                  <a:schemeClr val="tx1"/>
                </a:solidFill>
              </a:endParaRPr>
            </a:p>
          </p:txBody>
        </p:sp>
        <p:sp>
          <p:nvSpPr>
            <p:cNvPr id="13" name="Rectangle 12">
              <a:extLst>
                <a:ext uri="{FF2B5EF4-FFF2-40B4-BE49-F238E27FC236}">
                  <a16:creationId xmlns:a16="http://schemas.microsoft.com/office/drawing/2014/main" id="{920274B1-63EA-4EA2-9F88-266028D6952B}"/>
                </a:ext>
              </a:extLst>
            </p:cNvPr>
            <p:cNvSpPr/>
            <p:nvPr/>
          </p:nvSpPr>
          <p:spPr>
            <a:xfrm>
              <a:off x="4988104" y="980195"/>
              <a:ext cx="2016000" cy="3183109"/>
            </a:xfrm>
            <a:custGeom>
              <a:avLst/>
              <a:gdLst>
                <a:gd name="connsiteX0" fmla="*/ 0 w 2016000"/>
                <a:gd name="connsiteY0" fmla="*/ 0 h 3183109"/>
                <a:gd name="connsiteX1" fmla="*/ 692160 w 2016000"/>
                <a:gd name="connsiteY1" fmla="*/ 0 h 3183109"/>
                <a:gd name="connsiteX2" fmla="*/ 1404480 w 2016000"/>
                <a:gd name="connsiteY2" fmla="*/ 0 h 3183109"/>
                <a:gd name="connsiteX3" fmla="*/ 2016000 w 2016000"/>
                <a:gd name="connsiteY3" fmla="*/ 0 h 3183109"/>
                <a:gd name="connsiteX4" fmla="*/ 2016000 w 2016000"/>
                <a:gd name="connsiteY4" fmla="*/ 700284 h 3183109"/>
                <a:gd name="connsiteX5" fmla="*/ 2016000 w 2016000"/>
                <a:gd name="connsiteY5" fmla="*/ 1368737 h 3183109"/>
                <a:gd name="connsiteX6" fmla="*/ 2016000 w 2016000"/>
                <a:gd name="connsiteY6" fmla="*/ 1941696 h 3183109"/>
                <a:gd name="connsiteX7" fmla="*/ 2016000 w 2016000"/>
                <a:gd name="connsiteY7" fmla="*/ 2546487 h 3183109"/>
                <a:gd name="connsiteX8" fmla="*/ 2016000 w 2016000"/>
                <a:gd name="connsiteY8" fmla="*/ 3183109 h 3183109"/>
                <a:gd name="connsiteX9" fmla="*/ 1364160 w 2016000"/>
                <a:gd name="connsiteY9" fmla="*/ 3183109 h 3183109"/>
                <a:gd name="connsiteX10" fmla="*/ 712320 w 2016000"/>
                <a:gd name="connsiteY10" fmla="*/ 3183109 h 3183109"/>
                <a:gd name="connsiteX11" fmla="*/ 0 w 2016000"/>
                <a:gd name="connsiteY11" fmla="*/ 3183109 h 3183109"/>
                <a:gd name="connsiteX12" fmla="*/ 0 w 2016000"/>
                <a:gd name="connsiteY12" fmla="*/ 2641980 h 3183109"/>
                <a:gd name="connsiteX13" fmla="*/ 0 w 2016000"/>
                <a:gd name="connsiteY13" fmla="*/ 1941696 h 3183109"/>
                <a:gd name="connsiteX14" fmla="*/ 0 w 2016000"/>
                <a:gd name="connsiteY14" fmla="*/ 1305075 h 3183109"/>
                <a:gd name="connsiteX15" fmla="*/ 0 w 2016000"/>
                <a:gd name="connsiteY15" fmla="*/ 668453 h 3183109"/>
                <a:gd name="connsiteX16" fmla="*/ 0 w 2016000"/>
                <a:gd name="connsiteY16" fmla="*/ 0 h 318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6000" h="3183109" fill="none" extrusionOk="0">
                  <a:moveTo>
                    <a:pt x="0" y="0"/>
                  </a:moveTo>
                  <a:cubicBezTo>
                    <a:pt x="209951" y="-5163"/>
                    <a:pt x="507207" y="13623"/>
                    <a:pt x="692160" y="0"/>
                  </a:cubicBezTo>
                  <a:cubicBezTo>
                    <a:pt x="877113" y="-13623"/>
                    <a:pt x="1229355" y="-10949"/>
                    <a:pt x="1404480" y="0"/>
                  </a:cubicBezTo>
                  <a:cubicBezTo>
                    <a:pt x="1579605" y="10949"/>
                    <a:pt x="1724842" y="22181"/>
                    <a:pt x="2016000" y="0"/>
                  </a:cubicBezTo>
                  <a:cubicBezTo>
                    <a:pt x="2023513" y="321964"/>
                    <a:pt x="2010432" y="461961"/>
                    <a:pt x="2016000" y="700284"/>
                  </a:cubicBezTo>
                  <a:cubicBezTo>
                    <a:pt x="2021568" y="938607"/>
                    <a:pt x="2039197" y="1081416"/>
                    <a:pt x="2016000" y="1368737"/>
                  </a:cubicBezTo>
                  <a:cubicBezTo>
                    <a:pt x="1992803" y="1656058"/>
                    <a:pt x="2030463" y="1800141"/>
                    <a:pt x="2016000" y="1941696"/>
                  </a:cubicBezTo>
                  <a:cubicBezTo>
                    <a:pt x="2001537" y="2083251"/>
                    <a:pt x="2020310" y="2325919"/>
                    <a:pt x="2016000" y="2546487"/>
                  </a:cubicBezTo>
                  <a:cubicBezTo>
                    <a:pt x="2011690" y="2767055"/>
                    <a:pt x="1998512" y="2910516"/>
                    <a:pt x="2016000" y="3183109"/>
                  </a:cubicBezTo>
                  <a:cubicBezTo>
                    <a:pt x="1721822" y="3196735"/>
                    <a:pt x="1522276" y="3198462"/>
                    <a:pt x="1364160" y="3183109"/>
                  </a:cubicBezTo>
                  <a:cubicBezTo>
                    <a:pt x="1206044" y="3167756"/>
                    <a:pt x="881690" y="3177674"/>
                    <a:pt x="712320" y="3183109"/>
                  </a:cubicBezTo>
                  <a:cubicBezTo>
                    <a:pt x="542950" y="3188544"/>
                    <a:pt x="191092" y="3209854"/>
                    <a:pt x="0" y="3183109"/>
                  </a:cubicBezTo>
                  <a:cubicBezTo>
                    <a:pt x="23342" y="3037008"/>
                    <a:pt x="11010" y="2904040"/>
                    <a:pt x="0" y="2641980"/>
                  </a:cubicBezTo>
                  <a:cubicBezTo>
                    <a:pt x="-11010" y="2379920"/>
                    <a:pt x="19017" y="2101903"/>
                    <a:pt x="0" y="1941696"/>
                  </a:cubicBezTo>
                  <a:cubicBezTo>
                    <a:pt x="-19017" y="1781489"/>
                    <a:pt x="7059" y="1454910"/>
                    <a:pt x="0" y="1305075"/>
                  </a:cubicBezTo>
                  <a:cubicBezTo>
                    <a:pt x="-7059" y="1155240"/>
                    <a:pt x="31187" y="880969"/>
                    <a:pt x="0" y="668453"/>
                  </a:cubicBezTo>
                  <a:cubicBezTo>
                    <a:pt x="-31187" y="455937"/>
                    <a:pt x="-2372" y="294159"/>
                    <a:pt x="0" y="0"/>
                  </a:cubicBezTo>
                  <a:close/>
                </a:path>
                <a:path w="2016000" h="3183109" stroke="0" extrusionOk="0">
                  <a:moveTo>
                    <a:pt x="0" y="0"/>
                  </a:moveTo>
                  <a:cubicBezTo>
                    <a:pt x="288218" y="28525"/>
                    <a:pt x="379072" y="10233"/>
                    <a:pt x="651840" y="0"/>
                  </a:cubicBezTo>
                  <a:cubicBezTo>
                    <a:pt x="924608" y="-10233"/>
                    <a:pt x="1031168" y="-21616"/>
                    <a:pt x="1303680" y="0"/>
                  </a:cubicBezTo>
                  <a:cubicBezTo>
                    <a:pt x="1576192" y="21616"/>
                    <a:pt x="1825830" y="3543"/>
                    <a:pt x="2016000" y="0"/>
                  </a:cubicBezTo>
                  <a:cubicBezTo>
                    <a:pt x="2005044" y="162022"/>
                    <a:pt x="1985165" y="508490"/>
                    <a:pt x="2016000" y="700284"/>
                  </a:cubicBezTo>
                  <a:cubicBezTo>
                    <a:pt x="2046835" y="892078"/>
                    <a:pt x="2030151" y="1084353"/>
                    <a:pt x="2016000" y="1400568"/>
                  </a:cubicBezTo>
                  <a:cubicBezTo>
                    <a:pt x="2001849" y="1716783"/>
                    <a:pt x="2006938" y="1762948"/>
                    <a:pt x="2016000" y="2037190"/>
                  </a:cubicBezTo>
                  <a:cubicBezTo>
                    <a:pt x="2025062" y="2311432"/>
                    <a:pt x="2056263" y="2724658"/>
                    <a:pt x="2016000" y="3183109"/>
                  </a:cubicBezTo>
                  <a:cubicBezTo>
                    <a:pt x="1691197" y="3192426"/>
                    <a:pt x="1562036" y="3177600"/>
                    <a:pt x="1303680" y="3183109"/>
                  </a:cubicBezTo>
                  <a:cubicBezTo>
                    <a:pt x="1045324" y="3188618"/>
                    <a:pt x="890671" y="3171803"/>
                    <a:pt x="591360" y="3183109"/>
                  </a:cubicBezTo>
                  <a:cubicBezTo>
                    <a:pt x="292049" y="3194415"/>
                    <a:pt x="153497" y="3207749"/>
                    <a:pt x="0" y="3183109"/>
                  </a:cubicBezTo>
                  <a:cubicBezTo>
                    <a:pt x="6104" y="2943158"/>
                    <a:pt x="6231" y="2762260"/>
                    <a:pt x="0" y="2546487"/>
                  </a:cubicBezTo>
                  <a:cubicBezTo>
                    <a:pt x="-6231" y="2330714"/>
                    <a:pt x="24445" y="2167245"/>
                    <a:pt x="0" y="1909865"/>
                  </a:cubicBezTo>
                  <a:cubicBezTo>
                    <a:pt x="-24445" y="1652485"/>
                    <a:pt x="25544" y="1541257"/>
                    <a:pt x="0" y="1241413"/>
                  </a:cubicBezTo>
                  <a:cubicBezTo>
                    <a:pt x="-25544" y="941569"/>
                    <a:pt x="16625" y="894032"/>
                    <a:pt x="0" y="700284"/>
                  </a:cubicBezTo>
                  <a:cubicBezTo>
                    <a:pt x="-16625" y="506536"/>
                    <a:pt x="-32504" y="318055"/>
                    <a:pt x="0" y="0"/>
                  </a:cubicBezTo>
                  <a:close/>
                </a:path>
              </a:pathLst>
            </a:custGeom>
            <a:solidFill>
              <a:schemeClr val="bg1">
                <a:lumMod val="95000"/>
              </a:schemeClr>
            </a:solidFill>
            <a:ln w="19050">
              <a:solidFill>
                <a:schemeClr val="accent4">
                  <a:lumMod val="60000"/>
                  <a:lumOff val="40000"/>
                </a:schemeClr>
              </a:solidFill>
              <a:prstDash val="solid"/>
              <a:extLst>
                <a:ext uri="{C807C97D-BFC1-408E-A445-0C87EB9F89A2}">
                  <ask:lineSketchStyleProps xmlns:ask="http://schemas.microsoft.com/office/drawing/2018/sketchyshapes" xmlns="" sd="8852604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r>
                <a:rPr lang="en-AU" sz="1000" b="1" dirty="0">
                  <a:solidFill>
                    <a:schemeClr val="tx1"/>
                  </a:solidFill>
                </a:rPr>
                <a:t>EXPERT ADVISORY </a:t>
              </a:r>
              <a:br>
                <a:rPr lang="en-AU" sz="1000" b="1" dirty="0">
                  <a:solidFill>
                    <a:schemeClr val="tx1"/>
                  </a:solidFill>
                </a:rPr>
              </a:br>
              <a:r>
                <a:rPr lang="en-AU" sz="1000" b="1" dirty="0">
                  <a:solidFill>
                    <a:schemeClr val="tx1"/>
                  </a:solidFill>
                </a:rPr>
                <a:t>GROUPS</a:t>
              </a:r>
            </a:p>
          </p:txBody>
        </p:sp>
        <p:sp>
          <p:nvSpPr>
            <p:cNvPr id="14" name="Rectangle 13">
              <a:extLst>
                <a:ext uri="{FF2B5EF4-FFF2-40B4-BE49-F238E27FC236}">
                  <a16:creationId xmlns:a16="http://schemas.microsoft.com/office/drawing/2014/main" id="{E8D93529-A100-4597-A79A-D3AE44E58FBA}"/>
                </a:ext>
              </a:extLst>
            </p:cNvPr>
            <p:cNvSpPr/>
            <p:nvPr/>
          </p:nvSpPr>
          <p:spPr>
            <a:xfrm>
              <a:off x="7256104" y="980195"/>
              <a:ext cx="2016000" cy="3183109"/>
            </a:xfrm>
            <a:custGeom>
              <a:avLst/>
              <a:gdLst>
                <a:gd name="connsiteX0" fmla="*/ 0 w 2016000"/>
                <a:gd name="connsiteY0" fmla="*/ 0 h 3183109"/>
                <a:gd name="connsiteX1" fmla="*/ 692160 w 2016000"/>
                <a:gd name="connsiteY1" fmla="*/ 0 h 3183109"/>
                <a:gd name="connsiteX2" fmla="*/ 1404480 w 2016000"/>
                <a:gd name="connsiteY2" fmla="*/ 0 h 3183109"/>
                <a:gd name="connsiteX3" fmla="*/ 2016000 w 2016000"/>
                <a:gd name="connsiteY3" fmla="*/ 0 h 3183109"/>
                <a:gd name="connsiteX4" fmla="*/ 2016000 w 2016000"/>
                <a:gd name="connsiteY4" fmla="*/ 700284 h 3183109"/>
                <a:gd name="connsiteX5" fmla="*/ 2016000 w 2016000"/>
                <a:gd name="connsiteY5" fmla="*/ 1368737 h 3183109"/>
                <a:gd name="connsiteX6" fmla="*/ 2016000 w 2016000"/>
                <a:gd name="connsiteY6" fmla="*/ 1941696 h 3183109"/>
                <a:gd name="connsiteX7" fmla="*/ 2016000 w 2016000"/>
                <a:gd name="connsiteY7" fmla="*/ 2546487 h 3183109"/>
                <a:gd name="connsiteX8" fmla="*/ 2016000 w 2016000"/>
                <a:gd name="connsiteY8" fmla="*/ 3183109 h 3183109"/>
                <a:gd name="connsiteX9" fmla="*/ 1364160 w 2016000"/>
                <a:gd name="connsiteY9" fmla="*/ 3183109 h 3183109"/>
                <a:gd name="connsiteX10" fmla="*/ 712320 w 2016000"/>
                <a:gd name="connsiteY10" fmla="*/ 3183109 h 3183109"/>
                <a:gd name="connsiteX11" fmla="*/ 0 w 2016000"/>
                <a:gd name="connsiteY11" fmla="*/ 3183109 h 3183109"/>
                <a:gd name="connsiteX12" fmla="*/ 0 w 2016000"/>
                <a:gd name="connsiteY12" fmla="*/ 2641980 h 3183109"/>
                <a:gd name="connsiteX13" fmla="*/ 0 w 2016000"/>
                <a:gd name="connsiteY13" fmla="*/ 1941696 h 3183109"/>
                <a:gd name="connsiteX14" fmla="*/ 0 w 2016000"/>
                <a:gd name="connsiteY14" fmla="*/ 1305075 h 3183109"/>
                <a:gd name="connsiteX15" fmla="*/ 0 w 2016000"/>
                <a:gd name="connsiteY15" fmla="*/ 668453 h 3183109"/>
                <a:gd name="connsiteX16" fmla="*/ 0 w 2016000"/>
                <a:gd name="connsiteY16" fmla="*/ 0 h 318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6000" h="3183109" fill="none" extrusionOk="0">
                  <a:moveTo>
                    <a:pt x="0" y="0"/>
                  </a:moveTo>
                  <a:cubicBezTo>
                    <a:pt x="209951" y="-5163"/>
                    <a:pt x="507207" y="13623"/>
                    <a:pt x="692160" y="0"/>
                  </a:cubicBezTo>
                  <a:cubicBezTo>
                    <a:pt x="877113" y="-13623"/>
                    <a:pt x="1229355" y="-10949"/>
                    <a:pt x="1404480" y="0"/>
                  </a:cubicBezTo>
                  <a:cubicBezTo>
                    <a:pt x="1579605" y="10949"/>
                    <a:pt x="1724842" y="22181"/>
                    <a:pt x="2016000" y="0"/>
                  </a:cubicBezTo>
                  <a:cubicBezTo>
                    <a:pt x="2023513" y="321964"/>
                    <a:pt x="2010432" y="461961"/>
                    <a:pt x="2016000" y="700284"/>
                  </a:cubicBezTo>
                  <a:cubicBezTo>
                    <a:pt x="2021568" y="938607"/>
                    <a:pt x="2039197" y="1081416"/>
                    <a:pt x="2016000" y="1368737"/>
                  </a:cubicBezTo>
                  <a:cubicBezTo>
                    <a:pt x="1992803" y="1656058"/>
                    <a:pt x="2030463" y="1800141"/>
                    <a:pt x="2016000" y="1941696"/>
                  </a:cubicBezTo>
                  <a:cubicBezTo>
                    <a:pt x="2001537" y="2083251"/>
                    <a:pt x="2020310" y="2325919"/>
                    <a:pt x="2016000" y="2546487"/>
                  </a:cubicBezTo>
                  <a:cubicBezTo>
                    <a:pt x="2011690" y="2767055"/>
                    <a:pt x="1998512" y="2910516"/>
                    <a:pt x="2016000" y="3183109"/>
                  </a:cubicBezTo>
                  <a:cubicBezTo>
                    <a:pt x="1721822" y="3196735"/>
                    <a:pt x="1522276" y="3198462"/>
                    <a:pt x="1364160" y="3183109"/>
                  </a:cubicBezTo>
                  <a:cubicBezTo>
                    <a:pt x="1206044" y="3167756"/>
                    <a:pt x="881690" y="3177674"/>
                    <a:pt x="712320" y="3183109"/>
                  </a:cubicBezTo>
                  <a:cubicBezTo>
                    <a:pt x="542950" y="3188544"/>
                    <a:pt x="191092" y="3209854"/>
                    <a:pt x="0" y="3183109"/>
                  </a:cubicBezTo>
                  <a:cubicBezTo>
                    <a:pt x="23342" y="3037008"/>
                    <a:pt x="11010" y="2904040"/>
                    <a:pt x="0" y="2641980"/>
                  </a:cubicBezTo>
                  <a:cubicBezTo>
                    <a:pt x="-11010" y="2379920"/>
                    <a:pt x="19017" y="2101903"/>
                    <a:pt x="0" y="1941696"/>
                  </a:cubicBezTo>
                  <a:cubicBezTo>
                    <a:pt x="-19017" y="1781489"/>
                    <a:pt x="7059" y="1454910"/>
                    <a:pt x="0" y="1305075"/>
                  </a:cubicBezTo>
                  <a:cubicBezTo>
                    <a:pt x="-7059" y="1155240"/>
                    <a:pt x="31187" y="880969"/>
                    <a:pt x="0" y="668453"/>
                  </a:cubicBezTo>
                  <a:cubicBezTo>
                    <a:pt x="-31187" y="455937"/>
                    <a:pt x="-2372" y="294159"/>
                    <a:pt x="0" y="0"/>
                  </a:cubicBezTo>
                  <a:close/>
                </a:path>
                <a:path w="2016000" h="3183109" stroke="0" extrusionOk="0">
                  <a:moveTo>
                    <a:pt x="0" y="0"/>
                  </a:moveTo>
                  <a:cubicBezTo>
                    <a:pt x="288218" y="28525"/>
                    <a:pt x="379072" y="10233"/>
                    <a:pt x="651840" y="0"/>
                  </a:cubicBezTo>
                  <a:cubicBezTo>
                    <a:pt x="924608" y="-10233"/>
                    <a:pt x="1031168" y="-21616"/>
                    <a:pt x="1303680" y="0"/>
                  </a:cubicBezTo>
                  <a:cubicBezTo>
                    <a:pt x="1576192" y="21616"/>
                    <a:pt x="1825830" y="3543"/>
                    <a:pt x="2016000" y="0"/>
                  </a:cubicBezTo>
                  <a:cubicBezTo>
                    <a:pt x="2005044" y="162022"/>
                    <a:pt x="1985165" y="508490"/>
                    <a:pt x="2016000" y="700284"/>
                  </a:cubicBezTo>
                  <a:cubicBezTo>
                    <a:pt x="2046835" y="892078"/>
                    <a:pt x="2030151" y="1084353"/>
                    <a:pt x="2016000" y="1400568"/>
                  </a:cubicBezTo>
                  <a:cubicBezTo>
                    <a:pt x="2001849" y="1716783"/>
                    <a:pt x="2006938" y="1762948"/>
                    <a:pt x="2016000" y="2037190"/>
                  </a:cubicBezTo>
                  <a:cubicBezTo>
                    <a:pt x="2025062" y="2311432"/>
                    <a:pt x="2056263" y="2724658"/>
                    <a:pt x="2016000" y="3183109"/>
                  </a:cubicBezTo>
                  <a:cubicBezTo>
                    <a:pt x="1691197" y="3192426"/>
                    <a:pt x="1562036" y="3177600"/>
                    <a:pt x="1303680" y="3183109"/>
                  </a:cubicBezTo>
                  <a:cubicBezTo>
                    <a:pt x="1045324" y="3188618"/>
                    <a:pt x="890671" y="3171803"/>
                    <a:pt x="591360" y="3183109"/>
                  </a:cubicBezTo>
                  <a:cubicBezTo>
                    <a:pt x="292049" y="3194415"/>
                    <a:pt x="153497" y="3207749"/>
                    <a:pt x="0" y="3183109"/>
                  </a:cubicBezTo>
                  <a:cubicBezTo>
                    <a:pt x="6104" y="2943158"/>
                    <a:pt x="6231" y="2762260"/>
                    <a:pt x="0" y="2546487"/>
                  </a:cubicBezTo>
                  <a:cubicBezTo>
                    <a:pt x="-6231" y="2330714"/>
                    <a:pt x="24445" y="2167245"/>
                    <a:pt x="0" y="1909865"/>
                  </a:cubicBezTo>
                  <a:cubicBezTo>
                    <a:pt x="-24445" y="1652485"/>
                    <a:pt x="25544" y="1541257"/>
                    <a:pt x="0" y="1241413"/>
                  </a:cubicBezTo>
                  <a:cubicBezTo>
                    <a:pt x="-25544" y="941569"/>
                    <a:pt x="16625" y="894032"/>
                    <a:pt x="0" y="700284"/>
                  </a:cubicBezTo>
                  <a:cubicBezTo>
                    <a:pt x="-16625" y="506536"/>
                    <a:pt x="-32504" y="318055"/>
                    <a:pt x="0" y="0"/>
                  </a:cubicBezTo>
                  <a:close/>
                </a:path>
              </a:pathLst>
            </a:custGeom>
            <a:solidFill>
              <a:schemeClr val="bg1">
                <a:lumMod val="95000"/>
              </a:schemeClr>
            </a:solidFill>
            <a:ln w="19050">
              <a:solidFill>
                <a:schemeClr val="accent4">
                  <a:lumMod val="60000"/>
                  <a:lumOff val="40000"/>
                </a:schemeClr>
              </a:solidFill>
              <a:prstDash val="solid"/>
              <a:extLst>
                <a:ext uri="{C807C97D-BFC1-408E-A445-0C87EB9F89A2}">
                  <ask:lineSketchStyleProps xmlns:ask="http://schemas.microsoft.com/office/drawing/2018/sketchyshapes" xmlns="" sd="8852604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r>
                <a:rPr lang="en-AU" sz="1000" b="1" dirty="0">
                  <a:solidFill>
                    <a:schemeClr val="tx1"/>
                  </a:solidFill>
                </a:rPr>
                <a:t>HEALTH SERVICE PROVIDERS</a:t>
              </a:r>
            </a:p>
          </p:txBody>
        </p:sp>
        <p:sp>
          <p:nvSpPr>
            <p:cNvPr id="16" name="TextBox 15">
              <a:extLst>
                <a:ext uri="{FF2B5EF4-FFF2-40B4-BE49-F238E27FC236}">
                  <a16:creationId xmlns:a16="http://schemas.microsoft.com/office/drawing/2014/main" id="{483CF8C8-7876-4995-8250-579E9E475333}"/>
                </a:ext>
              </a:extLst>
            </p:cNvPr>
            <p:cNvSpPr txBox="1"/>
            <p:nvPr/>
          </p:nvSpPr>
          <p:spPr>
            <a:xfrm>
              <a:off x="512657" y="1595904"/>
              <a:ext cx="4223446" cy="2378522"/>
            </a:xfrm>
            <a:prstGeom prst="rect">
              <a:avLst/>
            </a:prstGeom>
            <a:noFill/>
          </p:spPr>
          <p:txBody>
            <a:bodyPr wrap="square" lIns="91440" tIns="45720" rIns="91440" bIns="45720" anchor="t">
              <a:spAutoFit/>
            </a:bodyPr>
            <a:lstStyle/>
            <a:p>
              <a:pPr>
                <a:lnSpc>
                  <a:spcPct val="107000"/>
                </a:lnSpc>
              </a:pPr>
              <a:r>
                <a:rPr lang="en-AU" sz="950" b="1" dirty="0">
                  <a:latin typeface="+mn-lt"/>
                  <a:cs typeface="Segoe UI Semilight"/>
                </a:rPr>
                <a:t>Ms Robyn Kruk, </a:t>
              </a:r>
              <a:r>
                <a:rPr lang="en-AU" sz="950" dirty="0">
                  <a:cs typeface="Segoe UI Semilight"/>
                </a:rPr>
                <a:t>Independent Chair </a:t>
              </a:r>
              <a:endParaRPr lang="en-AU" sz="950" dirty="0">
                <a:latin typeface="+mn-lt"/>
                <a:cs typeface="Segoe UI Semilight"/>
              </a:endParaRPr>
            </a:p>
            <a:p>
              <a:pPr>
                <a:lnSpc>
                  <a:spcPct val="107000"/>
                </a:lnSpc>
              </a:pPr>
              <a:r>
                <a:rPr lang="en-AU" sz="950" b="1" dirty="0">
                  <a:latin typeface="+mn-lt"/>
                  <a:cs typeface="Segoe UI Semilight"/>
                </a:rPr>
                <a:t>Ms Jennifer McGrath, </a:t>
              </a:r>
              <a:r>
                <a:rPr lang="en-AU" sz="950" dirty="0">
                  <a:latin typeface="+mn-lt"/>
                  <a:cs typeface="Segoe UI Semilight"/>
                </a:rPr>
                <a:t>Mental Health Commissioner </a:t>
              </a:r>
            </a:p>
            <a:p>
              <a:pPr>
                <a:lnSpc>
                  <a:spcPct val="107000"/>
                </a:lnSpc>
              </a:pPr>
              <a:r>
                <a:rPr lang="en-AU" sz="950" b="1" dirty="0">
                  <a:latin typeface="+mn-lt"/>
                  <a:cs typeface="Segoe UI Semilight"/>
                </a:rPr>
                <a:t>Professor Helen Milroy, </a:t>
              </a:r>
              <a:r>
                <a:rPr lang="en-AU" sz="950" dirty="0">
                  <a:latin typeface="+mn-lt"/>
                  <a:cs typeface="Segoe UI Semilight"/>
                </a:rPr>
                <a:t>Child and Adolescent Consultant Psychiatrist</a:t>
              </a:r>
            </a:p>
            <a:p>
              <a:pPr>
                <a:lnSpc>
                  <a:spcPct val="107000"/>
                </a:lnSpc>
              </a:pPr>
              <a:r>
                <a:rPr lang="en-AU" sz="950" b="1" dirty="0">
                  <a:latin typeface="+mn-lt"/>
                  <a:cs typeface="Segoe UI Semilight"/>
                </a:rPr>
                <a:t>Dr Sophie Davison, </a:t>
              </a:r>
              <a:r>
                <a:rPr lang="en-AU" sz="950" dirty="0">
                  <a:latin typeface="+mn-lt"/>
                  <a:cs typeface="Segoe UI Semilight"/>
                </a:rPr>
                <a:t>Chief Medical Officer - Mental Health</a:t>
              </a:r>
              <a:endParaRPr lang="en-AU" sz="950" dirty="0"/>
            </a:p>
            <a:p>
              <a:pPr>
                <a:lnSpc>
                  <a:spcPct val="107000"/>
                </a:lnSpc>
              </a:pPr>
              <a:r>
                <a:rPr lang="en-AU" sz="950" b="1" dirty="0">
                  <a:latin typeface="+mn-lt"/>
                  <a:cs typeface="Segoe UI Semilight" panose="020B0402040204020203" pitchFamily="34" charset="0"/>
                </a:rPr>
                <a:t>Dr Robina Redknap, </a:t>
              </a:r>
              <a:r>
                <a:rPr lang="en-AU" sz="950" dirty="0">
                  <a:latin typeface="+mn-lt"/>
                  <a:cs typeface="Segoe UI Semilight" panose="020B0402040204020203" pitchFamily="34" charset="0"/>
                </a:rPr>
                <a:t>Chief Nursing and Midwifery Officer </a:t>
              </a:r>
            </a:p>
            <a:p>
              <a:pPr>
                <a:lnSpc>
                  <a:spcPct val="107000"/>
                </a:lnSpc>
              </a:pPr>
              <a:r>
                <a:rPr lang="en-AU" sz="950" b="1" dirty="0">
                  <a:latin typeface="+mn-lt"/>
                  <a:cs typeface="Segoe UI Semilight" panose="020B0402040204020203" pitchFamily="34" charset="0"/>
                </a:rPr>
                <a:t>Dr Aresh Anwar, </a:t>
              </a:r>
              <a:r>
                <a:rPr lang="en-AU" sz="950" dirty="0">
                  <a:latin typeface="+mn-lt"/>
                  <a:cs typeface="Segoe UI Semilight" panose="020B0402040204020203" pitchFamily="34" charset="0"/>
                </a:rPr>
                <a:t>Chief Executive of CAHS</a:t>
              </a:r>
            </a:p>
            <a:p>
              <a:pPr>
                <a:lnSpc>
                  <a:spcPct val="107000"/>
                </a:lnSpc>
              </a:pPr>
              <a:r>
                <a:rPr lang="en-AU" sz="950" b="1" dirty="0">
                  <a:latin typeface="+mn-lt"/>
                  <a:cs typeface="Segoe UI Semilight" panose="020B0402040204020203" pitchFamily="34" charset="0"/>
                </a:rPr>
                <a:t>Mr Jeffrey Moffet, </a:t>
              </a:r>
              <a:r>
                <a:rPr lang="en-AU" sz="950" dirty="0">
                  <a:latin typeface="+mn-lt"/>
                  <a:cs typeface="Segoe UI Semilight" panose="020B0402040204020203" pitchFamily="34" charset="0"/>
                </a:rPr>
                <a:t>Chief Executive of WACHS</a:t>
              </a:r>
            </a:p>
            <a:p>
              <a:pPr>
                <a:lnSpc>
                  <a:spcPct val="107000"/>
                </a:lnSpc>
              </a:pPr>
              <a:r>
                <a:rPr lang="en-AU" sz="950" b="1" dirty="0">
                  <a:latin typeface="+mn-lt"/>
                  <a:cs typeface="Segoe UI Semilight" panose="020B0402040204020203" pitchFamily="34" charset="0"/>
                </a:rPr>
                <a:t>Ms Georgia Anderson, L</a:t>
              </a:r>
              <a:r>
                <a:rPr lang="en-AU" sz="950" dirty="0">
                  <a:latin typeface="+mn-lt"/>
                  <a:cs typeface="Segoe UI Semilight" panose="020B0402040204020203" pitchFamily="34" charset="0"/>
                </a:rPr>
                <a:t>ived experience representative</a:t>
              </a:r>
            </a:p>
            <a:p>
              <a:pPr>
                <a:lnSpc>
                  <a:spcPct val="107000"/>
                </a:lnSpc>
              </a:pPr>
              <a:r>
                <a:rPr lang="en-AU" sz="950" b="1" dirty="0">
                  <a:latin typeface="+mn-lt"/>
                  <a:cs typeface="Segoe UI Semilight" panose="020B0402040204020203" pitchFamily="34" charset="0"/>
                </a:rPr>
                <a:t>Ms Wendy Cream, L</a:t>
              </a:r>
              <a:r>
                <a:rPr lang="en-AU" sz="950" dirty="0">
                  <a:latin typeface="+mn-lt"/>
                  <a:cs typeface="Segoe UI Semilight" panose="020B0402040204020203" pitchFamily="34" charset="0"/>
                </a:rPr>
                <a:t>ived experience representative</a:t>
              </a:r>
            </a:p>
            <a:p>
              <a:pPr>
                <a:lnSpc>
                  <a:spcPct val="107000"/>
                </a:lnSpc>
              </a:pPr>
              <a:r>
                <a:rPr lang="en-AU" sz="950" b="1" dirty="0">
                  <a:latin typeface="+mn-lt"/>
                  <a:cs typeface="Segoe UI Semilight" panose="020B0402040204020203" pitchFamily="34" charset="0"/>
                </a:rPr>
                <a:t>Dr Pradeep Rao, </a:t>
              </a:r>
              <a:r>
                <a:rPr lang="en-AU" sz="950" dirty="0">
                  <a:latin typeface="+mn-lt"/>
                  <a:cs typeface="Segoe UI Semilight" panose="020B0402040204020203" pitchFamily="34" charset="0"/>
                </a:rPr>
                <a:t>Clinical representative</a:t>
              </a:r>
            </a:p>
          </p:txBody>
        </p:sp>
        <p:sp>
          <p:nvSpPr>
            <p:cNvPr id="17" name="TextBox 16">
              <a:extLst>
                <a:ext uri="{FF2B5EF4-FFF2-40B4-BE49-F238E27FC236}">
                  <a16:creationId xmlns:a16="http://schemas.microsoft.com/office/drawing/2014/main" id="{8A87EA88-655E-47AE-8EBF-42F3E7431B1E}"/>
                </a:ext>
              </a:extLst>
            </p:cNvPr>
            <p:cNvSpPr txBox="1"/>
            <p:nvPr/>
          </p:nvSpPr>
          <p:spPr>
            <a:xfrm>
              <a:off x="5009253" y="1595905"/>
              <a:ext cx="1973703" cy="2378522"/>
            </a:xfrm>
            <a:prstGeom prst="rect">
              <a:avLst/>
            </a:prstGeom>
            <a:noFill/>
          </p:spPr>
          <p:txBody>
            <a:bodyPr wrap="square">
              <a:spAutoFit/>
            </a:bodyPr>
            <a:lstStyle/>
            <a:p>
              <a:pPr marL="171450" indent="-171450">
                <a:lnSpc>
                  <a:spcPct val="107000"/>
                </a:lnSpc>
                <a:buFont typeface="Arial" panose="020B0604020202020204" pitchFamily="34" charset="0"/>
                <a:buChar char="•"/>
              </a:pPr>
              <a:r>
                <a:rPr lang="en-AU" sz="950" dirty="0">
                  <a:latin typeface="+mn-lt"/>
                  <a:cs typeface="Segoe UI Semilight" panose="020B0402040204020203" pitchFamily="34" charset="0"/>
                </a:rPr>
                <a:t>Lived Experience</a:t>
              </a:r>
            </a:p>
            <a:p>
              <a:pPr marL="171450" indent="-171450">
                <a:lnSpc>
                  <a:spcPct val="107000"/>
                </a:lnSpc>
                <a:buFont typeface="Arial" panose="020B0604020202020204" pitchFamily="34" charset="0"/>
                <a:buChar char="•"/>
              </a:pPr>
              <a:r>
                <a:rPr lang="en-AU" sz="950" dirty="0">
                  <a:latin typeface="+mn-lt"/>
                  <a:cs typeface="Segoe UI Semilight" panose="020B0402040204020203" pitchFamily="34" charset="0"/>
                </a:rPr>
                <a:t>Clinical</a:t>
              </a:r>
            </a:p>
            <a:p>
              <a:pPr marL="171450" indent="-171450">
                <a:lnSpc>
                  <a:spcPct val="107000"/>
                </a:lnSpc>
                <a:buFont typeface="Arial" panose="020B0604020202020204" pitchFamily="34" charset="0"/>
                <a:buChar char="•"/>
              </a:pPr>
              <a:r>
                <a:rPr lang="en-AU" sz="950" dirty="0">
                  <a:latin typeface="+mn-lt"/>
                  <a:cs typeface="Segoe UI Semilight" panose="020B0402040204020203" pitchFamily="34" charset="0"/>
                </a:rPr>
                <a:t>Interagency</a:t>
              </a:r>
            </a:p>
            <a:p>
              <a:pPr>
                <a:lnSpc>
                  <a:spcPct val="107000"/>
                </a:lnSpc>
              </a:pPr>
              <a:endParaRPr lang="en-AU" sz="950" dirty="0">
                <a:latin typeface="+mn-lt"/>
                <a:cs typeface="Segoe UI Semilight" panose="020B0402040204020203" pitchFamily="34" charset="0"/>
              </a:endParaRPr>
            </a:p>
            <a:p>
              <a:pPr>
                <a:lnSpc>
                  <a:spcPct val="107000"/>
                </a:lnSpc>
              </a:pPr>
              <a:r>
                <a:rPr lang="en-AU" sz="950" dirty="0">
                  <a:latin typeface="+mn-lt"/>
                  <a:cs typeface="Segoe UI Semilight" panose="020B0402040204020203" pitchFamily="34" charset="0"/>
                </a:rPr>
                <a:t>Bringing together just over 100 members. </a:t>
              </a:r>
            </a:p>
            <a:p>
              <a:pPr>
                <a:lnSpc>
                  <a:spcPct val="107000"/>
                </a:lnSpc>
              </a:pPr>
              <a:endParaRPr lang="en-AU" sz="950" dirty="0">
                <a:latin typeface="+mn-lt"/>
                <a:cs typeface="Segoe UI Semilight" panose="020B0402040204020203" pitchFamily="34" charset="0"/>
              </a:endParaRPr>
            </a:p>
            <a:p>
              <a:pPr>
                <a:lnSpc>
                  <a:spcPct val="107000"/>
                </a:lnSpc>
              </a:pPr>
              <a:r>
                <a:rPr lang="en-AU" sz="950" dirty="0">
                  <a:latin typeface="+mn-lt"/>
                  <a:cs typeface="Segoe UI Semilight" panose="020B0402040204020203" pitchFamily="34" charset="0"/>
                </a:rPr>
                <a:t>Each EAG will support the ICA Taskforce in leading the design of the new state-wide whole-of-system plan. </a:t>
              </a:r>
            </a:p>
          </p:txBody>
        </p:sp>
        <p:sp>
          <p:nvSpPr>
            <p:cNvPr id="18" name="TextBox 17">
              <a:extLst>
                <a:ext uri="{FF2B5EF4-FFF2-40B4-BE49-F238E27FC236}">
                  <a16:creationId xmlns:a16="http://schemas.microsoft.com/office/drawing/2014/main" id="{20F831C1-3D6C-4DE9-AF1B-AFAE8CF79723}"/>
                </a:ext>
              </a:extLst>
            </p:cNvPr>
            <p:cNvSpPr txBox="1"/>
            <p:nvPr/>
          </p:nvSpPr>
          <p:spPr>
            <a:xfrm>
              <a:off x="7277253" y="1595905"/>
              <a:ext cx="1973703" cy="2172010"/>
            </a:xfrm>
            <a:prstGeom prst="rect">
              <a:avLst/>
            </a:prstGeom>
            <a:noFill/>
          </p:spPr>
          <p:txBody>
            <a:bodyPr wrap="square">
              <a:spAutoFit/>
            </a:bodyPr>
            <a:lstStyle/>
            <a:p>
              <a:pPr>
                <a:lnSpc>
                  <a:spcPct val="107000"/>
                </a:lnSpc>
              </a:pPr>
              <a:r>
                <a:rPr lang="en-AU" sz="950" dirty="0">
                  <a:latin typeface="+mn-lt"/>
                  <a:cs typeface="Segoe UI Semilight" panose="020B0402040204020203" pitchFamily="34" charset="0"/>
                </a:rPr>
                <a:t>Each HSP will be closely engaged throughout the ICA Taskforce project to inform:</a:t>
              </a:r>
            </a:p>
            <a:p>
              <a:pPr>
                <a:lnSpc>
                  <a:spcPct val="107000"/>
                </a:lnSpc>
              </a:pPr>
              <a:endParaRPr lang="en-AU" sz="950" dirty="0">
                <a:latin typeface="+mn-lt"/>
                <a:cs typeface="Segoe UI Semilight" panose="020B0402040204020203" pitchFamily="34" charset="0"/>
              </a:endParaRPr>
            </a:p>
            <a:p>
              <a:pPr marL="171450" indent="-171450">
                <a:lnSpc>
                  <a:spcPct val="107000"/>
                </a:lnSpc>
                <a:buFont typeface="Arial" panose="020B0604020202020204" pitchFamily="34" charset="0"/>
                <a:buChar char="•"/>
              </a:pPr>
              <a:r>
                <a:rPr lang="en-AU" sz="950" dirty="0">
                  <a:latin typeface="+mn-lt"/>
                  <a:cs typeface="Segoe UI Semilight" panose="020B0402040204020203" pitchFamily="34" charset="0"/>
                </a:rPr>
                <a:t>Current state analysis</a:t>
              </a:r>
            </a:p>
            <a:p>
              <a:pPr marL="171450" indent="-171450">
                <a:lnSpc>
                  <a:spcPct val="107000"/>
                </a:lnSpc>
                <a:buFont typeface="Arial" panose="020B0604020202020204" pitchFamily="34" charset="0"/>
                <a:buChar char="•"/>
              </a:pPr>
              <a:r>
                <a:rPr lang="en-AU" sz="950" dirty="0">
                  <a:latin typeface="+mn-lt"/>
                  <a:cs typeface="Segoe UI Semilight" panose="020B0402040204020203" pitchFamily="34" charset="0"/>
                </a:rPr>
                <a:t>demand modelling; and </a:t>
              </a:r>
            </a:p>
            <a:p>
              <a:pPr marL="171450" indent="-171450">
                <a:lnSpc>
                  <a:spcPct val="107000"/>
                </a:lnSpc>
                <a:buFont typeface="Arial" panose="020B0604020202020204" pitchFamily="34" charset="0"/>
                <a:buChar char="•"/>
              </a:pPr>
              <a:r>
                <a:rPr lang="en-AU" sz="950" dirty="0">
                  <a:latin typeface="+mn-lt"/>
                  <a:cs typeface="Segoe UI Semilight" panose="020B0402040204020203" pitchFamily="34" charset="0"/>
                </a:rPr>
                <a:t>the design of the final system vision and  implementation plan.</a:t>
              </a:r>
            </a:p>
          </p:txBody>
        </p:sp>
        <p:sp>
          <p:nvSpPr>
            <p:cNvPr id="20" name="Rectangle 19">
              <a:extLst>
                <a:ext uri="{FF2B5EF4-FFF2-40B4-BE49-F238E27FC236}">
                  <a16:creationId xmlns:a16="http://schemas.microsoft.com/office/drawing/2014/main" id="{77DA7F81-1B3A-49E4-A6D6-15F303E3EEEF}"/>
                </a:ext>
              </a:extLst>
            </p:cNvPr>
            <p:cNvSpPr/>
            <p:nvPr/>
          </p:nvSpPr>
          <p:spPr>
            <a:xfrm>
              <a:off x="491509" y="4475870"/>
              <a:ext cx="8820000" cy="1030459"/>
            </a:xfrm>
            <a:custGeom>
              <a:avLst/>
              <a:gdLst>
                <a:gd name="connsiteX0" fmla="*/ 0 w 8820000"/>
                <a:gd name="connsiteY0" fmla="*/ 0 h 1030459"/>
                <a:gd name="connsiteX1" fmla="*/ 502062 w 8820000"/>
                <a:gd name="connsiteY1" fmla="*/ 0 h 1030459"/>
                <a:gd name="connsiteX2" fmla="*/ 1180523 w 8820000"/>
                <a:gd name="connsiteY2" fmla="*/ 0 h 1030459"/>
                <a:gd name="connsiteX3" fmla="*/ 1858985 w 8820000"/>
                <a:gd name="connsiteY3" fmla="*/ 0 h 1030459"/>
                <a:gd name="connsiteX4" fmla="*/ 2537446 w 8820000"/>
                <a:gd name="connsiteY4" fmla="*/ 0 h 1030459"/>
                <a:gd name="connsiteX5" fmla="*/ 3039508 w 8820000"/>
                <a:gd name="connsiteY5" fmla="*/ 0 h 1030459"/>
                <a:gd name="connsiteX6" fmla="*/ 3541569 w 8820000"/>
                <a:gd name="connsiteY6" fmla="*/ 0 h 1030459"/>
                <a:gd name="connsiteX7" fmla="*/ 4396431 w 8820000"/>
                <a:gd name="connsiteY7" fmla="*/ 0 h 1030459"/>
                <a:gd name="connsiteX8" fmla="*/ 4986692 w 8820000"/>
                <a:gd name="connsiteY8" fmla="*/ 0 h 1030459"/>
                <a:gd name="connsiteX9" fmla="*/ 5665154 w 8820000"/>
                <a:gd name="connsiteY9" fmla="*/ 0 h 1030459"/>
                <a:gd name="connsiteX10" fmla="*/ 6431815 w 8820000"/>
                <a:gd name="connsiteY10" fmla="*/ 0 h 1030459"/>
                <a:gd name="connsiteX11" fmla="*/ 6845677 w 8820000"/>
                <a:gd name="connsiteY11" fmla="*/ 0 h 1030459"/>
                <a:gd name="connsiteX12" fmla="*/ 7435938 w 8820000"/>
                <a:gd name="connsiteY12" fmla="*/ 0 h 1030459"/>
                <a:gd name="connsiteX13" fmla="*/ 8202600 w 8820000"/>
                <a:gd name="connsiteY13" fmla="*/ 0 h 1030459"/>
                <a:gd name="connsiteX14" fmla="*/ 8820000 w 8820000"/>
                <a:gd name="connsiteY14" fmla="*/ 0 h 1030459"/>
                <a:gd name="connsiteX15" fmla="*/ 8820000 w 8820000"/>
                <a:gd name="connsiteY15" fmla="*/ 504925 h 1030459"/>
                <a:gd name="connsiteX16" fmla="*/ 8820000 w 8820000"/>
                <a:gd name="connsiteY16" fmla="*/ 1030459 h 1030459"/>
                <a:gd name="connsiteX17" fmla="*/ 7965138 w 8820000"/>
                <a:gd name="connsiteY17" fmla="*/ 1030459 h 1030459"/>
                <a:gd name="connsiteX18" fmla="*/ 7551277 w 8820000"/>
                <a:gd name="connsiteY18" fmla="*/ 1030459 h 1030459"/>
                <a:gd name="connsiteX19" fmla="*/ 6784615 w 8820000"/>
                <a:gd name="connsiteY19" fmla="*/ 1030459 h 1030459"/>
                <a:gd name="connsiteX20" fmla="*/ 6370754 w 8820000"/>
                <a:gd name="connsiteY20" fmla="*/ 1030459 h 1030459"/>
                <a:gd name="connsiteX21" fmla="*/ 5515892 w 8820000"/>
                <a:gd name="connsiteY21" fmla="*/ 1030459 h 1030459"/>
                <a:gd name="connsiteX22" fmla="*/ 4749231 w 8820000"/>
                <a:gd name="connsiteY22" fmla="*/ 1030459 h 1030459"/>
                <a:gd name="connsiteX23" fmla="*/ 4247169 w 8820000"/>
                <a:gd name="connsiteY23" fmla="*/ 1030459 h 1030459"/>
                <a:gd name="connsiteX24" fmla="*/ 3568708 w 8820000"/>
                <a:gd name="connsiteY24" fmla="*/ 1030459 h 1030459"/>
                <a:gd name="connsiteX25" fmla="*/ 3154846 w 8820000"/>
                <a:gd name="connsiteY25" fmla="*/ 1030459 h 1030459"/>
                <a:gd name="connsiteX26" fmla="*/ 2740985 w 8820000"/>
                <a:gd name="connsiteY26" fmla="*/ 1030459 h 1030459"/>
                <a:gd name="connsiteX27" fmla="*/ 2238923 w 8820000"/>
                <a:gd name="connsiteY27" fmla="*/ 1030459 h 1030459"/>
                <a:gd name="connsiteX28" fmla="*/ 1648662 w 8820000"/>
                <a:gd name="connsiteY28" fmla="*/ 1030459 h 1030459"/>
                <a:gd name="connsiteX29" fmla="*/ 1058400 w 8820000"/>
                <a:gd name="connsiteY29" fmla="*/ 1030459 h 1030459"/>
                <a:gd name="connsiteX30" fmla="*/ 0 w 8820000"/>
                <a:gd name="connsiteY30" fmla="*/ 1030459 h 1030459"/>
                <a:gd name="connsiteX31" fmla="*/ 0 w 8820000"/>
                <a:gd name="connsiteY31" fmla="*/ 525534 h 1030459"/>
                <a:gd name="connsiteX32" fmla="*/ 0 w 8820000"/>
                <a:gd name="connsiteY32" fmla="*/ 0 h 103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820000" h="1030459" fill="none" extrusionOk="0">
                  <a:moveTo>
                    <a:pt x="0" y="0"/>
                  </a:moveTo>
                  <a:cubicBezTo>
                    <a:pt x="151626" y="14852"/>
                    <a:pt x="377932" y="18220"/>
                    <a:pt x="502062" y="0"/>
                  </a:cubicBezTo>
                  <a:cubicBezTo>
                    <a:pt x="626192" y="-18220"/>
                    <a:pt x="996233" y="33655"/>
                    <a:pt x="1180523" y="0"/>
                  </a:cubicBezTo>
                  <a:cubicBezTo>
                    <a:pt x="1364813" y="-33655"/>
                    <a:pt x="1530391" y="-26666"/>
                    <a:pt x="1858985" y="0"/>
                  </a:cubicBezTo>
                  <a:cubicBezTo>
                    <a:pt x="2187579" y="26666"/>
                    <a:pt x="2320628" y="-19297"/>
                    <a:pt x="2537446" y="0"/>
                  </a:cubicBezTo>
                  <a:cubicBezTo>
                    <a:pt x="2754264" y="19297"/>
                    <a:pt x="2860700" y="7824"/>
                    <a:pt x="3039508" y="0"/>
                  </a:cubicBezTo>
                  <a:cubicBezTo>
                    <a:pt x="3218316" y="-7824"/>
                    <a:pt x="3379490" y="-4524"/>
                    <a:pt x="3541569" y="0"/>
                  </a:cubicBezTo>
                  <a:cubicBezTo>
                    <a:pt x="3703648" y="4524"/>
                    <a:pt x="4034347" y="7107"/>
                    <a:pt x="4396431" y="0"/>
                  </a:cubicBezTo>
                  <a:cubicBezTo>
                    <a:pt x="4758515" y="-7107"/>
                    <a:pt x="4728818" y="-7892"/>
                    <a:pt x="4986692" y="0"/>
                  </a:cubicBezTo>
                  <a:cubicBezTo>
                    <a:pt x="5244566" y="7892"/>
                    <a:pt x="5366619" y="18476"/>
                    <a:pt x="5665154" y="0"/>
                  </a:cubicBezTo>
                  <a:cubicBezTo>
                    <a:pt x="5963689" y="-18476"/>
                    <a:pt x="6120584" y="29653"/>
                    <a:pt x="6431815" y="0"/>
                  </a:cubicBezTo>
                  <a:cubicBezTo>
                    <a:pt x="6743046" y="-29653"/>
                    <a:pt x="6650530" y="3005"/>
                    <a:pt x="6845677" y="0"/>
                  </a:cubicBezTo>
                  <a:cubicBezTo>
                    <a:pt x="7040824" y="-3005"/>
                    <a:pt x="7311652" y="-856"/>
                    <a:pt x="7435938" y="0"/>
                  </a:cubicBezTo>
                  <a:cubicBezTo>
                    <a:pt x="7560224" y="856"/>
                    <a:pt x="7957913" y="-23729"/>
                    <a:pt x="8202600" y="0"/>
                  </a:cubicBezTo>
                  <a:cubicBezTo>
                    <a:pt x="8447287" y="23729"/>
                    <a:pt x="8667135" y="14494"/>
                    <a:pt x="8820000" y="0"/>
                  </a:cubicBezTo>
                  <a:cubicBezTo>
                    <a:pt x="8835639" y="150031"/>
                    <a:pt x="8822971" y="271735"/>
                    <a:pt x="8820000" y="504925"/>
                  </a:cubicBezTo>
                  <a:cubicBezTo>
                    <a:pt x="8817029" y="738116"/>
                    <a:pt x="8823531" y="832086"/>
                    <a:pt x="8820000" y="1030459"/>
                  </a:cubicBezTo>
                  <a:cubicBezTo>
                    <a:pt x="8434735" y="1019745"/>
                    <a:pt x="8314849" y="1043915"/>
                    <a:pt x="7965138" y="1030459"/>
                  </a:cubicBezTo>
                  <a:cubicBezTo>
                    <a:pt x="7615427" y="1017003"/>
                    <a:pt x="7648704" y="1014410"/>
                    <a:pt x="7551277" y="1030459"/>
                  </a:cubicBezTo>
                  <a:cubicBezTo>
                    <a:pt x="7453850" y="1046508"/>
                    <a:pt x="6954118" y="1019641"/>
                    <a:pt x="6784615" y="1030459"/>
                  </a:cubicBezTo>
                  <a:cubicBezTo>
                    <a:pt x="6615112" y="1041277"/>
                    <a:pt x="6504326" y="1029331"/>
                    <a:pt x="6370754" y="1030459"/>
                  </a:cubicBezTo>
                  <a:cubicBezTo>
                    <a:pt x="6237182" y="1031587"/>
                    <a:pt x="5768218" y="1057316"/>
                    <a:pt x="5515892" y="1030459"/>
                  </a:cubicBezTo>
                  <a:cubicBezTo>
                    <a:pt x="5263566" y="1003602"/>
                    <a:pt x="5082106" y="1004698"/>
                    <a:pt x="4749231" y="1030459"/>
                  </a:cubicBezTo>
                  <a:cubicBezTo>
                    <a:pt x="4416356" y="1056220"/>
                    <a:pt x="4357066" y="1012425"/>
                    <a:pt x="4247169" y="1030459"/>
                  </a:cubicBezTo>
                  <a:cubicBezTo>
                    <a:pt x="4137272" y="1048493"/>
                    <a:pt x="3792768" y="998317"/>
                    <a:pt x="3568708" y="1030459"/>
                  </a:cubicBezTo>
                  <a:cubicBezTo>
                    <a:pt x="3344648" y="1062601"/>
                    <a:pt x="3315599" y="1023666"/>
                    <a:pt x="3154846" y="1030459"/>
                  </a:cubicBezTo>
                  <a:cubicBezTo>
                    <a:pt x="2994093" y="1037252"/>
                    <a:pt x="2866824" y="1047495"/>
                    <a:pt x="2740985" y="1030459"/>
                  </a:cubicBezTo>
                  <a:cubicBezTo>
                    <a:pt x="2615146" y="1013423"/>
                    <a:pt x="2475273" y="1005936"/>
                    <a:pt x="2238923" y="1030459"/>
                  </a:cubicBezTo>
                  <a:cubicBezTo>
                    <a:pt x="2002573" y="1054982"/>
                    <a:pt x="1911483" y="1020538"/>
                    <a:pt x="1648662" y="1030459"/>
                  </a:cubicBezTo>
                  <a:cubicBezTo>
                    <a:pt x="1385841" y="1040380"/>
                    <a:pt x="1200689" y="1057928"/>
                    <a:pt x="1058400" y="1030459"/>
                  </a:cubicBezTo>
                  <a:cubicBezTo>
                    <a:pt x="916111" y="1002990"/>
                    <a:pt x="232207" y="1023447"/>
                    <a:pt x="0" y="1030459"/>
                  </a:cubicBezTo>
                  <a:cubicBezTo>
                    <a:pt x="18322" y="860258"/>
                    <a:pt x="16702" y="655493"/>
                    <a:pt x="0" y="525534"/>
                  </a:cubicBezTo>
                  <a:cubicBezTo>
                    <a:pt x="-16702" y="395576"/>
                    <a:pt x="21045" y="202560"/>
                    <a:pt x="0" y="0"/>
                  </a:cubicBezTo>
                  <a:close/>
                </a:path>
                <a:path w="8820000" h="1030459" stroke="0" extrusionOk="0">
                  <a:moveTo>
                    <a:pt x="0" y="0"/>
                  </a:moveTo>
                  <a:cubicBezTo>
                    <a:pt x="275768" y="-7328"/>
                    <a:pt x="436247" y="-6068"/>
                    <a:pt x="590262" y="0"/>
                  </a:cubicBezTo>
                  <a:cubicBezTo>
                    <a:pt x="744277" y="6068"/>
                    <a:pt x="982185" y="-4232"/>
                    <a:pt x="1180523" y="0"/>
                  </a:cubicBezTo>
                  <a:cubicBezTo>
                    <a:pt x="1378861" y="4232"/>
                    <a:pt x="1745889" y="42240"/>
                    <a:pt x="2035385" y="0"/>
                  </a:cubicBezTo>
                  <a:cubicBezTo>
                    <a:pt x="2324881" y="-42240"/>
                    <a:pt x="2632497" y="-36636"/>
                    <a:pt x="2890246" y="0"/>
                  </a:cubicBezTo>
                  <a:cubicBezTo>
                    <a:pt x="3147995" y="36636"/>
                    <a:pt x="3308470" y="14774"/>
                    <a:pt x="3568708" y="0"/>
                  </a:cubicBezTo>
                  <a:cubicBezTo>
                    <a:pt x="3828946" y="-14774"/>
                    <a:pt x="4032807" y="-5539"/>
                    <a:pt x="4423569" y="0"/>
                  </a:cubicBezTo>
                  <a:cubicBezTo>
                    <a:pt x="4814331" y="5539"/>
                    <a:pt x="5014325" y="5258"/>
                    <a:pt x="5190231" y="0"/>
                  </a:cubicBezTo>
                  <a:cubicBezTo>
                    <a:pt x="5366137" y="-5258"/>
                    <a:pt x="5798048" y="26740"/>
                    <a:pt x="5956892" y="0"/>
                  </a:cubicBezTo>
                  <a:cubicBezTo>
                    <a:pt x="6115736" y="-26740"/>
                    <a:pt x="6396830" y="39891"/>
                    <a:pt x="6811754" y="0"/>
                  </a:cubicBezTo>
                  <a:cubicBezTo>
                    <a:pt x="7226678" y="-39891"/>
                    <a:pt x="7126888" y="6584"/>
                    <a:pt x="7313815" y="0"/>
                  </a:cubicBezTo>
                  <a:cubicBezTo>
                    <a:pt x="7500742" y="-6584"/>
                    <a:pt x="7632699" y="20369"/>
                    <a:pt x="7904077" y="0"/>
                  </a:cubicBezTo>
                  <a:cubicBezTo>
                    <a:pt x="8175455" y="-20369"/>
                    <a:pt x="8634887" y="23375"/>
                    <a:pt x="8820000" y="0"/>
                  </a:cubicBezTo>
                  <a:cubicBezTo>
                    <a:pt x="8835129" y="149318"/>
                    <a:pt x="8805290" y="359840"/>
                    <a:pt x="8820000" y="515230"/>
                  </a:cubicBezTo>
                  <a:cubicBezTo>
                    <a:pt x="8834711" y="670620"/>
                    <a:pt x="8799580" y="888584"/>
                    <a:pt x="8820000" y="1030459"/>
                  </a:cubicBezTo>
                  <a:cubicBezTo>
                    <a:pt x="8643635" y="1019093"/>
                    <a:pt x="8393221" y="1013149"/>
                    <a:pt x="8229738" y="1030459"/>
                  </a:cubicBezTo>
                  <a:cubicBezTo>
                    <a:pt x="8066255" y="1047769"/>
                    <a:pt x="7952948" y="1035438"/>
                    <a:pt x="7727677" y="1030459"/>
                  </a:cubicBezTo>
                  <a:cubicBezTo>
                    <a:pt x="7502406" y="1025480"/>
                    <a:pt x="7418059" y="1038606"/>
                    <a:pt x="7313815" y="1030459"/>
                  </a:cubicBezTo>
                  <a:cubicBezTo>
                    <a:pt x="7209571" y="1022312"/>
                    <a:pt x="6944840" y="1011266"/>
                    <a:pt x="6635354" y="1030459"/>
                  </a:cubicBezTo>
                  <a:cubicBezTo>
                    <a:pt x="6325868" y="1049652"/>
                    <a:pt x="6304962" y="1050075"/>
                    <a:pt x="6133292" y="1030459"/>
                  </a:cubicBezTo>
                  <a:cubicBezTo>
                    <a:pt x="5961622" y="1010843"/>
                    <a:pt x="5686529" y="1035179"/>
                    <a:pt x="5278431" y="1030459"/>
                  </a:cubicBezTo>
                  <a:cubicBezTo>
                    <a:pt x="4870333" y="1025739"/>
                    <a:pt x="4928499" y="1061858"/>
                    <a:pt x="4599969" y="1030459"/>
                  </a:cubicBezTo>
                  <a:cubicBezTo>
                    <a:pt x="4271439" y="999060"/>
                    <a:pt x="4145205" y="1051957"/>
                    <a:pt x="3833308" y="1030459"/>
                  </a:cubicBezTo>
                  <a:cubicBezTo>
                    <a:pt x="3521411" y="1008961"/>
                    <a:pt x="3577759" y="1046714"/>
                    <a:pt x="3331246" y="1030459"/>
                  </a:cubicBezTo>
                  <a:cubicBezTo>
                    <a:pt x="3084733" y="1014204"/>
                    <a:pt x="2902434" y="1024504"/>
                    <a:pt x="2740985" y="1030459"/>
                  </a:cubicBezTo>
                  <a:cubicBezTo>
                    <a:pt x="2579536" y="1036414"/>
                    <a:pt x="2312954" y="1028239"/>
                    <a:pt x="1974323" y="1030459"/>
                  </a:cubicBezTo>
                  <a:cubicBezTo>
                    <a:pt x="1635692" y="1032679"/>
                    <a:pt x="1584563" y="1017268"/>
                    <a:pt x="1384062" y="1030459"/>
                  </a:cubicBezTo>
                  <a:cubicBezTo>
                    <a:pt x="1183561" y="1043650"/>
                    <a:pt x="375363" y="1099635"/>
                    <a:pt x="0" y="1030459"/>
                  </a:cubicBezTo>
                  <a:cubicBezTo>
                    <a:pt x="-2507" y="836767"/>
                    <a:pt x="-20116" y="696093"/>
                    <a:pt x="0" y="546143"/>
                  </a:cubicBezTo>
                  <a:cubicBezTo>
                    <a:pt x="20116" y="396193"/>
                    <a:pt x="-7622" y="140809"/>
                    <a:pt x="0" y="0"/>
                  </a:cubicBezTo>
                  <a:close/>
                </a:path>
              </a:pathLst>
            </a:custGeom>
            <a:solidFill>
              <a:schemeClr val="bg1">
                <a:lumMod val="95000"/>
              </a:schemeClr>
            </a:solidFill>
            <a:ln w="19050">
              <a:solidFill>
                <a:schemeClr val="accent1"/>
              </a:solidFill>
              <a:prstDash val="solid"/>
              <a:extLst>
                <a:ext uri="{C807C97D-BFC1-408E-A445-0C87EB9F89A2}">
                  <ask:lineSketchStyleProps xmlns:ask="http://schemas.microsoft.com/office/drawing/2018/sketchyshapes" xmlns="" sd="8852604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endParaRPr lang="en-AU" sz="1000" dirty="0">
                <a:solidFill>
                  <a:schemeClr val="tx1"/>
                </a:solidFill>
              </a:endParaRPr>
            </a:p>
            <a:p>
              <a:pPr algn="ctr"/>
              <a:endParaRPr lang="en-AU" sz="1000" dirty="0">
                <a:solidFill>
                  <a:schemeClr val="tx1"/>
                </a:solidFill>
              </a:endParaRPr>
            </a:p>
          </p:txBody>
        </p:sp>
        <p:sp>
          <p:nvSpPr>
            <p:cNvPr id="21" name="TextBox 20">
              <a:extLst>
                <a:ext uri="{FF2B5EF4-FFF2-40B4-BE49-F238E27FC236}">
                  <a16:creationId xmlns:a16="http://schemas.microsoft.com/office/drawing/2014/main" id="{91D53B66-8F5C-43E7-B29A-7C99F51E10E9}"/>
                </a:ext>
              </a:extLst>
            </p:cNvPr>
            <p:cNvSpPr txBox="1"/>
            <p:nvPr/>
          </p:nvSpPr>
          <p:spPr>
            <a:xfrm>
              <a:off x="641811" y="4668276"/>
              <a:ext cx="1333313" cy="731254"/>
            </a:xfrm>
            <a:prstGeom prst="rect">
              <a:avLst/>
            </a:prstGeom>
            <a:noFill/>
          </p:spPr>
          <p:txBody>
            <a:bodyPr wrap="square">
              <a:spAutoFit/>
            </a:bodyPr>
            <a:lstStyle/>
            <a:p>
              <a:pPr algn="ctr"/>
              <a:r>
                <a:rPr lang="en-AU" sz="1000" b="1" dirty="0">
                  <a:latin typeface="+mn-lt"/>
                </a:rPr>
                <a:t>TASKFORCE PROJECT TEAM </a:t>
              </a:r>
            </a:p>
          </p:txBody>
        </p:sp>
        <p:sp>
          <p:nvSpPr>
            <p:cNvPr id="22" name="TextBox 21">
              <a:extLst>
                <a:ext uri="{FF2B5EF4-FFF2-40B4-BE49-F238E27FC236}">
                  <a16:creationId xmlns:a16="http://schemas.microsoft.com/office/drawing/2014/main" id="{35DACA5E-5B50-49FA-AF5C-9917B3E2E628}"/>
                </a:ext>
              </a:extLst>
            </p:cNvPr>
            <p:cNvSpPr txBox="1"/>
            <p:nvPr/>
          </p:nvSpPr>
          <p:spPr>
            <a:xfrm>
              <a:off x="2125426" y="4683210"/>
              <a:ext cx="6790088" cy="700785"/>
            </a:xfrm>
            <a:prstGeom prst="rect">
              <a:avLst/>
            </a:prstGeom>
            <a:noFill/>
          </p:spPr>
          <p:txBody>
            <a:bodyPr wrap="square">
              <a:spAutoFit/>
            </a:bodyPr>
            <a:lstStyle/>
            <a:p>
              <a:pPr algn="ctr"/>
              <a:r>
                <a:rPr lang="en-AU" sz="950" dirty="0">
                  <a:latin typeface="+mn-lt"/>
                  <a:cs typeface="Segoe UI Semilight" panose="020B0402040204020203" pitchFamily="34" charset="0"/>
                </a:rPr>
                <a:t>The Taskforce is being supported by the </a:t>
              </a:r>
              <a:r>
                <a:rPr lang="en-AU" sz="950" b="1" dirty="0">
                  <a:latin typeface="+mn-lt"/>
                  <a:cs typeface="Segoe UI Semilight" panose="020B0402040204020203" pitchFamily="34" charset="0"/>
                </a:rPr>
                <a:t>Mental Health Commission</a:t>
              </a:r>
              <a:r>
                <a:rPr lang="en-AU" sz="950" dirty="0">
                  <a:latin typeface="+mn-lt"/>
                  <a:cs typeface="Segoe UI Semilight" panose="020B0402040204020203" pitchFamily="34" charset="0"/>
                </a:rPr>
                <a:t>, with additional support from the Nous Group. The Project Team will provide research and consultation support, secretariat support and support the drafting of Taskforce papers and documents. </a:t>
              </a:r>
            </a:p>
          </p:txBody>
        </p:sp>
      </p:grpSp>
    </p:spTree>
    <p:extLst>
      <p:ext uri="{BB962C8B-B14F-4D97-AF65-F5344CB8AC3E}">
        <p14:creationId xmlns:p14="http://schemas.microsoft.com/office/powerpoint/2010/main" val="132118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D842-909B-44D0-8D80-3A3F14960DDE}"/>
              </a:ext>
            </a:extLst>
          </p:cNvPr>
          <p:cNvSpPr>
            <a:spLocks noGrp="1"/>
          </p:cNvSpPr>
          <p:nvPr>
            <p:ph type="title"/>
          </p:nvPr>
        </p:nvSpPr>
        <p:spPr>
          <a:xfrm>
            <a:off x="354050" y="190019"/>
            <a:ext cx="6949374" cy="376914"/>
          </a:xfrm>
        </p:spPr>
        <p:txBody>
          <a:bodyPr/>
          <a:lstStyle/>
          <a:p>
            <a:r>
              <a:rPr lang="en-AU" sz="2400" dirty="0">
                <a:solidFill>
                  <a:schemeClr val="accent4">
                    <a:lumMod val="60000"/>
                    <a:lumOff val="40000"/>
                  </a:schemeClr>
                </a:solidFill>
              </a:rPr>
              <a:t>Scope: Beneficiaries and services</a:t>
            </a:r>
          </a:p>
        </p:txBody>
      </p:sp>
      <p:grpSp>
        <p:nvGrpSpPr>
          <p:cNvPr id="10" name="Group 9">
            <a:extLst>
              <a:ext uri="{FF2B5EF4-FFF2-40B4-BE49-F238E27FC236}">
                <a16:creationId xmlns:a16="http://schemas.microsoft.com/office/drawing/2014/main" id="{E375ADEE-ABB1-43BA-A6FB-7478C5E7E697}"/>
              </a:ext>
            </a:extLst>
          </p:cNvPr>
          <p:cNvGrpSpPr/>
          <p:nvPr/>
        </p:nvGrpSpPr>
        <p:grpSpPr>
          <a:xfrm>
            <a:off x="428171" y="1419907"/>
            <a:ext cx="7786914" cy="3394548"/>
            <a:chOff x="140857" y="1196862"/>
            <a:chExt cx="8820000" cy="3484734"/>
          </a:xfrm>
        </p:grpSpPr>
        <p:sp>
          <p:nvSpPr>
            <p:cNvPr id="4" name="Rectangle 3">
              <a:extLst>
                <a:ext uri="{FF2B5EF4-FFF2-40B4-BE49-F238E27FC236}">
                  <a16:creationId xmlns:a16="http://schemas.microsoft.com/office/drawing/2014/main" id="{1E73A3E1-37E0-4244-BA61-11074955ABD6}"/>
                </a:ext>
              </a:extLst>
            </p:cNvPr>
            <p:cNvSpPr/>
            <p:nvPr/>
          </p:nvSpPr>
          <p:spPr>
            <a:xfrm>
              <a:off x="140857" y="1196862"/>
              <a:ext cx="2762000" cy="3406638"/>
            </a:xfrm>
            <a:custGeom>
              <a:avLst/>
              <a:gdLst>
                <a:gd name="connsiteX0" fmla="*/ 0 w 2762000"/>
                <a:gd name="connsiteY0" fmla="*/ 0 h 3406638"/>
                <a:gd name="connsiteX1" fmla="*/ 635260 w 2762000"/>
                <a:gd name="connsiteY1" fmla="*/ 0 h 3406638"/>
                <a:gd name="connsiteX2" fmla="*/ 1381000 w 2762000"/>
                <a:gd name="connsiteY2" fmla="*/ 0 h 3406638"/>
                <a:gd name="connsiteX3" fmla="*/ 2126740 w 2762000"/>
                <a:gd name="connsiteY3" fmla="*/ 0 h 3406638"/>
                <a:gd name="connsiteX4" fmla="*/ 2762000 w 2762000"/>
                <a:gd name="connsiteY4" fmla="*/ 0 h 3406638"/>
                <a:gd name="connsiteX5" fmla="*/ 2762000 w 2762000"/>
                <a:gd name="connsiteY5" fmla="*/ 613195 h 3406638"/>
                <a:gd name="connsiteX6" fmla="*/ 2762000 w 2762000"/>
                <a:gd name="connsiteY6" fmla="*/ 1328589 h 3406638"/>
                <a:gd name="connsiteX7" fmla="*/ 2762000 w 2762000"/>
                <a:gd name="connsiteY7" fmla="*/ 1975850 h 3406638"/>
                <a:gd name="connsiteX8" fmla="*/ 2762000 w 2762000"/>
                <a:gd name="connsiteY8" fmla="*/ 2725310 h 3406638"/>
                <a:gd name="connsiteX9" fmla="*/ 2762000 w 2762000"/>
                <a:gd name="connsiteY9" fmla="*/ 3406638 h 3406638"/>
                <a:gd name="connsiteX10" fmla="*/ 2016260 w 2762000"/>
                <a:gd name="connsiteY10" fmla="*/ 3406638 h 3406638"/>
                <a:gd name="connsiteX11" fmla="*/ 1381000 w 2762000"/>
                <a:gd name="connsiteY11" fmla="*/ 3406638 h 3406638"/>
                <a:gd name="connsiteX12" fmla="*/ 662880 w 2762000"/>
                <a:gd name="connsiteY12" fmla="*/ 3406638 h 3406638"/>
                <a:gd name="connsiteX13" fmla="*/ 0 w 2762000"/>
                <a:gd name="connsiteY13" fmla="*/ 3406638 h 3406638"/>
                <a:gd name="connsiteX14" fmla="*/ 0 w 2762000"/>
                <a:gd name="connsiteY14" fmla="*/ 2657178 h 3406638"/>
                <a:gd name="connsiteX15" fmla="*/ 0 w 2762000"/>
                <a:gd name="connsiteY15" fmla="*/ 2043983 h 3406638"/>
                <a:gd name="connsiteX16" fmla="*/ 0 w 2762000"/>
                <a:gd name="connsiteY16" fmla="*/ 1430788 h 3406638"/>
                <a:gd name="connsiteX17" fmla="*/ 0 w 2762000"/>
                <a:gd name="connsiteY17" fmla="*/ 681328 h 3406638"/>
                <a:gd name="connsiteX18" fmla="*/ 0 w 2762000"/>
                <a:gd name="connsiteY18" fmla="*/ 0 h 340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62000" h="3406638" fill="none" extrusionOk="0">
                  <a:moveTo>
                    <a:pt x="0" y="0"/>
                  </a:moveTo>
                  <a:cubicBezTo>
                    <a:pt x="250436" y="24615"/>
                    <a:pt x="412763" y="-28862"/>
                    <a:pt x="635260" y="0"/>
                  </a:cubicBezTo>
                  <a:cubicBezTo>
                    <a:pt x="857757" y="28862"/>
                    <a:pt x="1131759" y="-10950"/>
                    <a:pt x="1381000" y="0"/>
                  </a:cubicBezTo>
                  <a:cubicBezTo>
                    <a:pt x="1630241" y="10950"/>
                    <a:pt x="1917745" y="-34337"/>
                    <a:pt x="2126740" y="0"/>
                  </a:cubicBezTo>
                  <a:cubicBezTo>
                    <a:pt x="2335735" y="34337"/>
                    <a:pt x="2596484" y="6356"/>
                    <a:pt x="2762000" y="0"/>
                  </a:cubicBezTo>
                  <a:cubicBezTo>
                    <a:pt x="2785839" y="222143"/>
                    <a:pt x="2733160" y="487662"/>
                    <a:pt x="2762000" y="613195"/>
                  </a:cubicBezTo>
                  <a:cubicBezTo>
                    <a:pt x="2790840" y="738729"/>
                    <a:pt x="2791900" y="1163292"/>
                    <a:pt x="2762000" y="1328589"/>
                  </a:cubicBezTo>
                  <a:cubicBezTo>
                    <a:pt x="2732100" y="1493886"/>
                    <a:pt x="2756379" y="1758554"/>
                    <a:pt x="2762000" y="1975850"/>
                  </a:cubicBezTo>
                  <a:cubicBezTo>
                    <a:pt x="2767621" y="2193146"/>
                    <a:pt x="2763573" y="2370049"/>
                    <a:pt x="2762000" y="2725310"/>
                  </a:cubicBezTo>
                  <a:cubicBezTo>
                    <a:pt x="2760427" y="3080571"/>
                    <a:pt x="2789112" y="3223586"/>
                    <a:pt x="2762000" y="3406638"/>
                  </a:cubicBezTo>
                  <a:cubicBezTo>
                    <a:pt x="2536134" y="3442239"/>
                    <a:pt x="2304572" y="3396061"/>
                    <a:pt x="2016260" y="3406638"/>
                  </a:cubicBezTo>
                  <a:cubicBezTo>
                    <a:pt x="1727948" y="3417215"/>
                    <a:pt x="1652422" y="3422674"/>
                    <a:pt x="1381000" y="3406638"/>
                  </a:cubicBezTo>
                  <a:cubicBezTo>
                    <a:pt x="1109578" y="3390602"/>
                    <a:pt x="890265" y="3404927"/>
                    <a:pt x="662880" y="3406638"/>
                  </a:cubicBezTo>
                  <a:cubicBezTo>
                    <a:pt x="435495" y="3408349"/>
                    <a:pt x="149212" y="3408507"/>
                    <a:pt x="0" y="3406638"/>
                  </a:cubicBezTo>
                  <a:cubicBezTo>
                    <a:pt x="-29568" y="3123787"/>
                    <a:pt x="-27936" y="2964012"/>
                    <a:pt x="0" y="2657178"/>
                  </a:cubicBezTo>
                  <a:cubicBezTo>
                    <a:pt x="27936" y="2350344"/>
                    <a:pt x="-22037" y="2290056"/>
                    <a:pt x="0" y="2043983"/>
                  </a:cubicBezTo>
                  <a:cubicBezTo>
                    <a:pt x="22037" y="1797910"/>
                    <a:pt x="8701" y="1553741"/>
                    <a:pt x="0" y="1430788"/>
                  </a:cubicBezTo>
                  <a:cubicBezTo>
                    <a:pt x="-8701" y="1307835"/>
                    <a:pt x="37088" y="1021160"/>
                    <a:pt x="0" y="681328"/>
                  </a:cubicBezTo>
                  <a:cubicBezTo>
                    <a:pt x="-37088" y="341496"/>
                    <a:pt x="11358" y="164474"/>
                    <a:pt x="0" y="0"/>
                  </a:cubicBezTo>
                  <a:close/>
                </a:path>
                <a:path w="2762000" h="3406638" stroke="0" extrusionOk="0">
                  <a:moveTo>
                    <a:pt x="0" y="0"/>
                  </a:moveTo>
                  <a:cubicBezTo>
                    <a:pt x="324577" y="-4907"/>
                    <a:pt x="386341" y="-16431"/>
                    <a:pt x="662880" y="0"/>
                  </a:cubicBezTo>
                  <a:cubicBezTo>
                    <a:pt x="939419" y="16431"/>
                    <a:pt x="1080940" y="30200"/>
                    <a:pt x="1325760" y="0"/>
                  </a:cubicBezTo>
                  <a:cubicBezTo>
                    <a:pt x="1570580" y="-30200"/>
                    <a:pt x="1717643" y="2514"/>
                    <a:pt x="2071500" y="0"/>
                  </a:cubicBezTo>
                  <a:cubicBezTo>
                    <a:pt x="2425357" y="-2514"/>
                    <a:pt x="2593726" y="-16976"/>
                    <a:pt x="2762000" y="0"/>
                  </a:cubicBezTo>
                  <a:cubicBezTo>
                    <a:pt x="2755574" y="252102"/>
                    <a:pt x="2773715" y="481509"/>
                    <a:pt x="2762000" y="681328"/>
                  </a:cubicBezTo>
                  <a:cubicBezTo>
                    <a:pt x="2750285" y="881147"/>
                    <a:pt x="2774240" y="1088744"/>
                    <a:pt x="2762000" y="1362655"/>
                  </a:cubicBezTo>
                  <a:cubicBezTo>
                    <a:pt x="2749760" y="1636566"/>
                    <a:pt x="2755169" y="1887255"/>
                    <a:pt x="2762000" y="2112116"/>
                  </a:cubicBezTo>
                  <a:cubicBezTo>
                    <a:pt x="2768831" y="2336977"/>
                    <a:pt x="2701628" y="3072985"/>
                    <a:pt x="2762000" y="3406638"/>
                  </a:cubicBezTo>
                  <a:cubicBezTo>
                    <a:pt x="2536117" y="3415363"/>
                    <a:pt x="2369067" y="3425068"/>
                    <a:pt x="2099120" y="3406638"/>
                  </a:cubicBezTo>
                  <a:cubicBezTo>
                    <a:pt x="1829173" y="3388208"/>
                    <a:pt x="1540322" y="3387361"/>
                    <a:pt x="1353380" y="3406638"/>
                  </a:cubicBezTo>
                  <a:cubicBezTo>
                    <a:pt x="1166438" y="3425915"/>
                    <a:pt x="855933" y="3396744"/>
                    <a:pt x="662880" y="3406638"/>
                  </a:cubicBezTo>
                  <a:cubicBezTo>
                    <a:pt x="469827" y="3416532"/>
                    <a:pt x="287352" y="3383355"/>
                    <a:pt x="0" y="3406638"/>
                  </a:cubicBezTo>
                  <a:cubicBezTo>
                    <a:pt x="20246" y="3223589"/>
                    <a:pt x="11324" y="2958576"/>
                    <a:pt x="0" y="2759377"/>
                  </a:cubicBezTo>
                  <a:cubicBezTo>
                    <a:pt x="-11324" y="2560178"/>
                    <a:pt x="5281" y="2392776"/>
                    <a:pt x="0" y="2180248"/>
                  </a:cubicBezTo>
                  <a:cubicBezTo>
                    <a:pt x="-5281" y="1967720"/>
                    <a:pt x="22743" y="1694874"/>
                    <a:pt x="0" y="1532987"/>
                  </a:cubicBezTo>
                  <a:cubicBezTo>
                    <a:pt x="-22743" y="1371100"/>
                    <a:pt x="4290" y="1002034"/>
                    <a:pt x="0" y="817593"/>
                  </a:cubicBezTo>
                  <a:cubicBezTo>
                    <a:pt x="-4290" y="633152"/>
                    <a:pt x="-18134" y="353383"/>
                    <a:pt x="0" y="0"/>
                  </a:cubicBezTo>
                  <a:close/>
                </a:path>
              </a:pathLst>
            </a:custGeom>
            <a:solidFill>
              <a:schemeClr val="bg1">
                <a:lumMod val="95000"/>
              </a:schemeClr>
            </a:solidFill>
            <a:ln w="19050">
              <a:solidFill>
                <a:schemeClr val="accent4"/>
              </a:solidFill>
              <a:prstDash val="solid"/>
              <a:extLst>
                <a:ext uri="{C807C97D-BFC1-408E-A445-0C87EB9F89A2}">
                  <ask:lineSketchStyleProps xmlns:ask="http://schemas.microsoft.com/office/drawing/2018/sketchyshapes" xmlns="" sd="8852604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dirty="0">
                <a:solidFill>
                  <a:schemeClr val="bg2"/>
                </a:solidFill>
              </a:endParaRPr>
            </a:p>
          </p:txBody>
        </p:sp>
        <p:sp>
          <p:nvSpPr>
            <p:cNvPr id="5" name="Rectangle 4">
              <a:extLst>
                <a:ext uri="{FF2B5EF4-FFF2-40B4-BE49-F238E27FC236}">
                  <a16:creationId xmlns:a16="http://schemas.microsoft.com/office/drawing/2014/main" id="{001851FE-F30D-441B-84E3-AEC80854F39B}"/>
                </a:ext>
              </a:extLst>
            </p:cNvPr>
            <p:cNvSpPr/>
            <p:nvPr/>
          </p:nvSpPr>
          <p:spPr>
            <a:xfrm>
              <a:off x="6198857" y="1196862"/>
              <a:ext cx="2762000" cy="3406638"/>
            </a:xfrm>
            <a:custGeom>
              <a:avLst/>
              <a:gdLst>
                <a:gd name="connsiteX0" fmla="*/ 0 w 2762000"/>
                <a:gd name="connsiteY0" fmla="*/ 0 h 3406638"/>
                <a:gd name="connsiteX1" fmla="*/ 662880 w 2762000"/>
                <a:gd name="connsiteY1" fmla="*/ 0 h 3406638"/>
                <a:gd name="connsiteX2" fmla="*/ 1298140 w 2762000"/>
                <a:gd name="connsiteY2" fmla="*/ 0 h 3406638"/>
                <a:gd name="connsiteX3" fmla="*/ 1933400 w 2762000"/>
                <a:gd name="connsiteY3" fmla="*/ 0 h 3406638"/>
                <a:gd name="connsiteX4" fmla="*/ 2762000 w 2762000"/>
                <a:gd name="connsiteY4" fmla="*/ 0 h 3406638"/>
                <a:gd name="connsiteX5" fmla="*/ 2762000 w 2762000"/>
                <a:gd name="connsiteY5" fmla="*/ 613195 h 3406638"/>
                <a:gd name="connsiteX6" fmla="*/ 2762000 w 2762000"/>
                <a:gd name="connsiteY6" fmla="*/ 1260456 h 3406638"/>
                <a:gd name="connsiteX7" fmla="*/ 2762000 w 2762000"/>
                <a:gd name="connsiteY7" fmla="*/ 1873651 h 3406638"/>
                <a:gd name="connsiteX8" fmla="*/ 2762000 w 2762000"/>
                <a:gd name="connsiteY8" fmla="*/ 2623111 h 3406638"/>
                <a:gd name="connsiteX9" fmla="*/ 2762000 w 2762000"/>
                <a:gd name="connsiteY9" fmla="*/ 3406638 h 3406638"/>
                <a:gd name="connsiteX10" fmla="*/ 2071500 w 2762000"/>
                <a:gd name="connsiteY10" fmla="*/ 3406638 h 3406638"/>
                <a:gd name="connsiteX11" fmla="*/ 1408620 w 2762000"/>
                <a:gd name="connsiteY11" fmla="*/ 3406638 h 3406638"/>
                <a:gd name="connsiteX12" fmla="*/ 800980 w 2762000"/>
                <a:gd name="connsiteY12" fmla="*/ 3406638 h 3406638"/>
                <a:gd name="connsiteX13" fmla="*/ 0 w 2762000"/>
                <a:gd name="connsiteY13" fmla="*/ 3406638 h 3406638"/>
                <a:gd name="connsiteX14" fmla="*/ 0 w 2762000"/>
                <a:gd name="connsiteY14" fmla="*/ 2725310 h 3406638"/>
                <a:gd name="connsiteX15" fmla="*/ 0 w 2762000"/>
                <a:gd name="connsiteY15" fmla="*/ 2043983 h 3406638"/>
                <a:gd name="connsiteX16" fmla="*/ 0 w 2762000"/>
                <a:gd name="connsiteY16" fmla="*/ 1328589 h 3406638"/>
                <a:gd name="connsiteX17" fmla="*/ 0 w 2762000"/>
                <a:gd name="connsiteY17" fmla="*/ 647261 h 3406638"/>
                <a:gd name="connsiteX18" fmla="*/ 0 w 2762000"/>
                <a:gd name="connsiteY18" fmla="*/ 0 h 340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62000" h="3406638" fill="none" extrusionOk="0">
                  <a:moveTo>
                    <a:pt x="0" y="0"/>
                  </a:moveTo>
                  <a:cubicBezTo>
                    <a:pt x="210705" y="-26666"/>
                    <a:pt x="347828" y="10154"/>
                    <a:pt x="662880" y="0"/>
                  </a:cubicBezTo>
                  <a:cubicBezTo>
                    <a:pt x="977932" y="-10154"/>
                    <a:pt x="1091700" y="943"/>
                    <a:pt x="1298140" y="0"/>
                  </a:cubicBezTo>
                  <a:cubicBezTo>
                    <a:pt x="1504580" y="-943"/>
                    <a:pt x="1648217" y="25944"/>
                    <a:pt x="1933400" y="0"/>
                  </a:cubicBezTo>
                  <a:cubicBezTo>
                    <a:pt x="2218583" y="-25944"/>
                    <a:pt x="2348851" y="32597"/>
                    <a:pt x="2762000" y="0"/>
                  </a:cubicBezTo>
                  <a:cubicBezTo>
                    <a:pt x="2774743" y="181201"/>
                    <a:pt x="2754778" y="332741"/>
                    <a:pt x="2762000" y="613195"/>
                  </a:cubicBezTo>
                  <a:cubicBezTo>
                    <a:pt x="2769222" y="893650"/>
                    <a:pt x="2786165" y="984819"/>
                    <a:pt x="2762000" y="1260456"/>
                  </a:cubicBezTo>
                  <a:cubicBezTo>
                    <a:pt x="2737835" y="1536093"/>
                    <a:pt x="2764756" y="1630292"/>
                    <a:pt x="2762000" y="1873651"/>
                  </a:cubicBezTo>
                  <a:cubicBezTo>
                    <a:pt x="2759244" y="2117011"/>
                    <a:pt x="2732372" y="2306235"/>
                    <a:pt x="2762000" y="2623111"/>
                  </a:cubicBezTo>
                  <a:cubicBezTo>
                    <a:pt x="2791628" y="2939987"/>
                    <a:pt x="2799700" y="3072207"/>
                    <a:pt x="2762000" y="3406638"/>
                  </a:cubicBezTo>
                  <a:cubicBezTo>
                    <a:pt x="2482468" y="3409480"/>
                    <a:pt x="2385836" y="3435041"/>
                    <a:pt x="2071500" y="3406638"/>
                  </a:cubicBezTo>
                  <a:cubicBezTo>
                    <a:pt x="1757164" y="3378235"/>
                    <a:pt x="1705193" y="3407432"/>
                    <a:pt x="1408620" y="3406638"/>
                  </a:cubicBezTo>
                  <a:cubicBezTo>
                    <a:pt x="1112047" y="3405844"/>
                    <a:pt x="937871" y="3434701"/>
                    <a:pt x="800980" y="3406638"/>
                  </a:cubicBezTo>
                  <a:cubicBezTo>
                    <a:pt x="664089" y="3378575"/>
                    <a:pt x="340699" y="3381165"/>
                    <a:pt x="0" y="3406638"/>
                  </a:cubicBezTo>
                  <a:cubicBezTo>
                    <a:pt x="-28198" y="3208124"/>
                    <a:pt x="12623" y="2980277"/>
                    <a:pt x="0" y="2725310"/>
                  </a:cubicBezTo>
                  <a:cubicBezTo>
                    <a:pt x="-12623" y="2470343"/>
                    <a:pt x="9940" y="2337259"/>
                    <a:pt x="0" y="2043983"/>
                  </a:cubicBezTo>
                  <a:cubicBezTo>
                    <a:pt x="-9940" y="1750707"/>
                    <a:pt x="8783" y="1481893"/>
                    <a:pt x="0" y="1328589"/>
                  </a:cubicBezTo>
                  <a:cubicBezTo>
                    <a:pt x="-8783" y="1175285"/>
                    <a:pt x="-2902" y="787274"/>
                    <a:pt x="0" y="647261"/>
                  </a:cubicBezTo>
                  <a:cubicBezTo>
                    <a:pt x="2902" y="507248"/>
                    <a:pt x="-8518" y="251358"/>
                    <a:pt x="0" y="0"/>
                  </a:cubicBezTo>
                  <a:close/>
                </a:path>
                <a:path w="2762000" h="3406638" stroke="0" extrusionOk="0">
                  <a:moveTo>
                    <a:pt x="0" y="0"/>
                  </a:moveTo>
                  <a:cubicBezTo>
                    <a:pt x="168680" y="-28949"/>
                    <a:pt x="422298" y="28254"/>
                    <a:pt x="635260" y="0"/>
                  </a:cubicBezTo>
                  <a:cubicBezTo>
                    <a:pt x="848222" y="-28254"/>
                    <a:pt x="974914" y="-30562"/>
                    <a:pt x="1298140" y="0"/>
                  </a:cubicBezTo>
                  <a:cubicBezTo>
                    <a:pt x="1621366" y="30562"/>
                    <a:pt x="1716843" y="-2083"/>
                    <a:pt x="1988640" y="0"/>
                  </a:cubicBezTo>
                  <a:cubicBezTo>
                    <a:pt x="2260437" y="2083"/>
                    <a:pt x="2400147" y="33723"/>
                    <a:pt x="2762000" y="0"/>
                  </a:cubicBezTo>
                  <a:cubicBezTo>
                    <a:pt x="2747845" y="153660"/>
                    <a:pt x="2750273" y="506745"/>
                    <a:pt x="2762000" y="647261"/>
                  </a:cubicBezTo>
                  <a:cubicBezTo>
                    <a:pt x="2773727" y="787777"/>
                    <a:pt x="2755824" y="1052870"/>
                    <a:pt x="2762000" y="1328589"/>
                  </a:cubicBezTo>
                  <a:cubicBezTo>
                    <a:pt x="2768176" y="1604308"/>
                    <a:pt x="2739161" y="1768450"/>
                    <a:pt x="2762000" y="1941784"/>
                  </a:cubicBezTo>
                  <a:cubicBezTo>
                    <a:pt x="2784839" y="2115118"/>
                    <a:pt x="2758149" y="2278694"/>
                    <a:pt x="2762000" y="2520912"/>
                  </a:cubicBezTo>
                  <a:cubicBezTo>
                    <a:pt x="2765851" y="2763130"/>
                    <a:pt x="2743414" y="3032631"/>
                    <a:pt x="2762000" y="3406638"/>
                  </a:cubicBezTo>
                  <a:cubicBezTo>
                    <a:pt x="2586699" y="3392836"/>
                    <a:pt x="2371421" y="3375760"/>
                    <a:pt x="2099120" y="3406638"/>
                  </a:cubicBezTo>
                  <a:cubicBezTo>
                    <a:pt x="1826819" y="3437516"/>
                    <a:pt x="1693668" y="3375041"/>
                    <a:pt x="1463860" y="3406638"/>
                  </a:cubicBezTo>
                  <a:cubicBezTo>
                    <a:pt x="1234052" y="3438235"/>
                    <a:pt x="1078824" y="3382439"/>
                    <a:pt x="745740" y="3406638"/>
                  </a:cubicBezTo>
                  <a:cubicBezTo>
                    <a:pt x="412656" y="3430837"/>
                    <a:pt x="161282" y="3405701"/>
                    <a:pt x="0" y="3406638"/>
                  </a:cubicBezTo>
                  <a:cubicBezTo>
                    <a:pt x="-6475" y="3105448"/>
                    <a:pt x="-28512" y="2930506"/>
                    <a:pt x="0" y="2657178"/>
                  </a:cubicBezTo>
                  <a:cubicBezTo>
                    <a:pt x="28512" y="2383850"/>
                    <a:pt x="-6213" y="2295067"/>
                    <a:pt x="0" y="1975850"/>
                  </a:cubicBezTo>
                  <a:cubicBezTo>
                    <a:pt x="6213" y="1656633"/>
                    <a:pt x="-14425" y="1493379"/>
                    <a:pt x="0" y="1294522"/>
                  </a:cubicBezTo>
                  <a:cubicBezTo>
                    <a:pt x="14425" y="1095665"/>
                    <a:pt x="19122" y="814261"/>
                    <a:pt x="0" y="647261"/>
                  </a:cubicBezTo>
                  <a:cubicBezTo>
                    <a:pt x="-19122" y="480261"/>
                    <a:pt x="-19268" y="308868"/>
                    <a:pt x="0" y="0"/>
                  </a:cubicBezTo>
                  <a:close/>
                </a:path>
              </a:pathLst>
            </a:custGeom>
            <a:solidFill>
              <a:schemeClr val="bg1">
                <a:lumMod val="95000"/>
              </a:schemeClr>
            </a:solidFill>
            <a:ln w="19050">
              <a:solidFill>
                <a:schemeClr val="accent1"/>
              </a:solidFill>
              <a:prstDash val="solid"/>
              <a:extLst>
                <a:ext uri="{C807C97D-BFC1-408E-A445-0C87EB9F89A2}">
                  <ask:lineSketchStyleProps xmlns:ask="http://schemas.microsoft.com/office/drawing/2018/sketchyshapes" xmlns="" sd="216108608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dirty="0">
                <a:solidFill>
                  <a:schemeClr val="bg2"/>
                </a:solidFill>
              </a:endParaRPr>
            </a:p>
          </p:txBody>
        </p:sp>
        <p:sp>
          <p:nvSpPr>
            <p:cNvPr id="6" name="Rectangle 5">
              <a:extLst>
                <a:ext uri="{FF2B5EF4-FFF2-40B4-BE49-F238E27FC236}">
                  <a16:creationId xmlns:a16="http://schemas.microsoft.com/office/drawing/2014/main" id="{4DA1410F-662F-44E7-B89A-8626C722A4A0}"/>
                </a:ext>
              </a:extLst>
            </p:cNvPr>
            <p:cNvSpPr/>
            <p:nvPr/>
          </p:nvSpPr>
          <p:spPr>
            <a:xfrm>
              <a:off x="3169857" y="1196862"/>
              <a:ext cx="2762000" cy="3406638"/>
            </a:xfrm>
            <a:custGeom>
              <a:avLst/>
              <a:gdLst>
                <a:gd name="connsiteX0" fmla="*/ 0 w 2762000"/>
                <a:gd name="connsiteY0" fmla="*/ 0 h 3406638"/>
                <a:gd name="connsiteX1" fmla="*/ 690500 w 2762000"/>
                <a:gd name="connsiteY1" fmla="*/ 0 h 3406638"/>
                <a:gd name="connsiteX2" fmla="*/ 1436240 w 2762000"/>
                <a:gd name="connsiteY2" fmla="*/ 0 h 3406638"/>
                <a:gd name="connsiteX3" fmla="*/ 2154360 w 2762000"/>
                <a:gd name="connsiteY3" fmla="*/ 0 h 3406638"/>
                <a:gd name="connsiteX4" fmla="*/ 2762000 w 2762000"/>
                <a:gd name="connsiteY4" fmla="*/ 0 h 3406638"/>
                <a:gd name="connsiteX5" fmla="*/ 2762000 w 2762000"/>
                <a:gd name="connsiteY5" fmla="*/ 681328 h 3406638"/>
                <a:gd name="connsiteX6" fmla="*/ 2762000 w 2762000"/>
                <a:gd name="connsiteY6" fmla="*/ 1260456 h 3406638"/>
                <a:gd name="connsiteX7" fmla="*/ 2762000 w 2762000"/>
                <a:gd name="connsiteY7" fmla="*/ 1873651 h 3406638"/>
                <a:gd name="connsiteX8" fmla="*/ 2762000 w 2762000"/>
                <a:gd name="connsiteY8" fmla="*/ 2623111 h 3406638"/>
                <a:gd name="connsiteX9" fmla="*/ 2762000 w 2762000"/>
                <a:gd name="connsiteY9" fmla="*/ 3406638 h 3406638"/>
                <a:gd name="connsiteX10" fmla="*/ 2043880 w 2762000"/>
                <a:gd name="connsiteY10" fmla="*/ 3406638 h 3406638"/>
                <a:gd name="connsiteX11" fmla="*/ 1325760 w 2762000"/>
                <a:gd name="connsiteY11" fmla="*/ 3406638 h 3406638"/>
                <a:gd name="connsiteX12" fmla="*/ 690500 w 2762000"/>
                <a:gd name="connsiteY12" fmla="*/ 3406638 h 3406638"/>
                <a:gd name="connsiteX13" fmla="*/ 0 w 2762000"/>
                <a:gd name="connsiteY13" fmla="*/ 3406638 h 3406638"/>
                <a:gd name="connsiteX14" fmla="*/ 0 w 2762000"/>
                <a:gd name="connsiteY14" fmla="*/ 2793443 h 3406638"/>
                <a:gd name="connsiteX15" fmla="*/ 0 w 2762000"/>
                <a:gd name="connsiteY15" fmla="*/ 2078049 h 3406638"/>
                <a:gd name="connsiteX16" fmla="*/ 0 w 2762000"/>
                <a:gd name="connsiteY16" fmla="*/ 1430788 h 3406638"/>
                <a:gd name="connsiteX17" fmla="*/ 0 w 2762000"/>
                <a:gd name="connsiteY17" fmla="*/ 817593 h 3406638"/>
                <a:gd name="connsiteX18" fmla="*/ 0 w 2762000"/>
                <a:gd name="connsiteY18" fmla="*/ 0 h 340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62000" h="3406638" fill="none" extrusionOk="0">
                  <a:moveTo>
                    <a:pt x="0" y="0"/>
                  </a:moveTo>
                  <a:cubicBezTo>
                    <a:pt x="334798" y="-4045"/>
                    <a:pt x="488069" y="-7601"/>
                    <a:pt x="690500" y="0"/>
                  </a:cubicBezTo>
                  <a:cubicBezTo>
                    <a:pt x="892931" y="7601"/>
                    <a:pt x="1136645" y="32543"/>
                    <a:pt x="1436240" y="0"/>
                  </a:cubicBezTo>
                  <a:cubicBezTo>
                    <a:pt x="1735835" y="-32543"/>
                    <a:pt x="1969373" y="2522"/>
                    <a:pt x="2154360" y="0"/>
                  </a:cubicBezTo>
                  <a:cubicBezTo>
                    <a:pt x="2339347" y="-2522"/>
                    <a:pt x="2541373" y="5065"/>
                    <a:pt x="2762000" y="0"/>
                  </a:cubicBezTo>
                  <a:cubicBezTo>
                    <a:pt x="2757219" y="194814"/>
                    <a:pt x="2772730" y="371198"/>
                    <a:pt x="2762000" y="681328"/>
                  </a:cubicBezTo>
                  <a:cubicBezTo>
                    <a:pt x="2751270" y="991458"/>
                    <a:pt x="2770390" y="1063771"/>
                    <a:pt x="2762000" y="1260456"/>
                  </a:cubicBezTo>
                  <a:cubicBezTo>
                    <a:pt x="2753610" y="1457141"/>
                    <a:pt x="2744218" y="1633528"/>
                    <a:pt x="2762000" y="1873651"/>
                  </a:cubicBezTo>
                  <a:cubicBezTo>
                    <a:pt x="2779782" y="2113774"/>
                    <a:pt x="2751238" y="2470769"/>
                    <a:pt x="2762000" y="2623111"/>
                  </a:cubicBezTo>
                  <a:cubicBezTo>
                    <a:pt x="2772762" y="2775453"/>
                    <a:pt x="2729801" y="3076110"/>
                    <a:pt x="2762000" y="3406638"/>
                  </a:cubicBezTo>
                  <a:cubicBezTo>
                    <a:pt x="2454832" y="3437414"/>
                    <a:pt x="2258865" y="3437905"/>
                    <a:pt x="2043880" y="3406638"/>
                  </a:cubicBezTo>
                  <a:cubicBezTo>
                    <a:pt x="1828895" y="3375371"/>
                    <a:pt x="1608665" y="3415060"/>
                    <a:pt x="1325760" y="3406638"/>
                  </a:cubicBezTo>
                  <a:cubicBezTo>
                    <a:pt x="1042855" y="3398216"/>
                    <a:pt x="820235" y="3410769"/>
                    <a:pt x="690500" y="3406638"/>
                  </a:cubicBezTo>
                  <a:cubicBezTo>
                    <a:pt x="560765" y="3402507"/>
                    <a:pt x="249145" y="3417254"/>
                    <a:pt x="0" y="3406638"/>
                  </a:cubicBezTo>
                  <a:cubicBezTo>
                    <a:pt x="21501" y="3268385"/>
                    <a:pt x="-11621" y="3074321"/>
                    <a:pt x="0" y="2793443"/>
                  </a:cubicBezTo>
                  <a:cubicBezTo>
                    <a:pt x="11621" y="2512566"/>
                    <a:pt x="-28371" y="2323855"/>
                    <a:pt x="0" y="2078049"/>
                  </a:cubicBezTo>
                  <a:cubicBezTo>
                    <a:pt x="28371" y="1832243"/>
                    <a:pt x="-16187" y="1583576"/>
                    <a:pt x="0" y="1430788"/>
                  </a:cubicBezTo>
                  <a:cubicBezTo>
                    <a:pt x="16187" y="1278000"/>
                    <a:pt x="-16275" y="947874"/>
                    <a:pt x="0" y="817593"/>
                  </a:cubicBezTo>
                  <a:cubicBezTo>
                    <a:pt x="16275" y="687312"/>
                    <a:pt x="33917" y="406824"/>
                    <a:pt x="0" y="0"/>
                  </a:cubicBezTo>
                  <a:close/>
                </a:path>
                <a:path w="2762000" h="3406638" stroke="0" extrusionOk="0">
                  <a:moveTo>
                    <a:pt x="0" y="0"/>
                  </a:moveTo>
                  <a:cubicBezTo>
                    <a:pt x="233750" y="-27715"/>
                    <a:pt x="391210" y="5958"/>
                    <a:pt x="607640" y="0"/>
                  </a:cubicBezTo>
                  <a:cubicBezTo>
                    <a:pt x="824070" y="-5958"/>
                    <a:pt x="956631" y="20835"/>
                    <a:pt x="1215280" y="0"/>
                  </a:cubicBezTo>
                  <a:cubicBezTo>
                    <a:pt x="1473929" y="-20835"/>
                    <a:pt x="1701306" y="16922"/>
                    <a:pt x="1822920" y="0"/>
                  </a:cubicBezTo>
                  <a:cubicBezTo>
                    <a:pt x="1944534" y="-16922"/>
                    <a:pt x="2522743" y="33335"/>
                    <a:pt x="2762000" y="0"/>
                  </a:cubicBezTo>
                  <a:cubicBezTo>
                    <a:pt x="2737424" y="187368"/>
                    <a:pt x="2763017" y="387973"/>
                    <a:pt x="2762000" y="681328"/>
                  </a:cubicBezTo>
                  <a:cubicBezTo>
                    <a:pt x="2760983" y="974683"/>
                    <a:pt x="2779455" y="1146439"/>
                    <a:pt x="2762000" y="1328589"/>
                  </a:cubicBezTo>
                  <a:cubicBezTo>
                    <a:pt x="2744545" y="1510739"/>
                    <a:pt x="2745670" y="1715353"/>
                    <a:pt x="2762000" y="1941784"/>
                  </a:cubicBezTo>
                  <a:cubicBezTo>
                    <a:pt x="2778330" y="2168216"/>
                    <a:pt x="2784605" y="2364539"/>
                    <a:pt x="2762000" y="2623111"/>
                  </a:cubicBezTo>
                  <a:cubicBezTo>
                    <a:pt x="2739395" y="2881683"/>
                    <a:pt x="2785432" y="3172225"/>
                    <a:pt x="2762000" y="3406638"/>
                  </a:cubicBezTo>
                  <a:cubicBezTo>
                    <a:pt x="2475272" y="3405999"/>
                    <a:pt x="2358941" y="3438053"/>
                    <a:pt x="2071500" y="3406638"/>
                  </a:cubicBezTo>
                  <a:cubicBezTo>
                    <a:pt x="1784059" y="3375223"/>
                    <a:pt x="1543194" y="3429460"/>
                    <a:pt x="1353380" y="3406638"/>
                  </a:cubicBezTo>
                  <a:cubicBezTo>
                    <a:pt x="1163566" y="3383816"/>
                    <a:pt x="903838" y="3428886"/>
                    <a:pt x="635260" y="3406638"/>
                  </a:cubicBezTo>
                  <a:cubicBezTo>
                    <a:pt x="366682" y="3384390"/>
                    <a:pt x="294352" y="3428151"/>
                    <a:pt x="0" y="3406638"/>
                  </a:cubicBezTo>
                  <a:cubicBezTo>
                    <a:pt x="-16091" y="3090606"/>
                    <a:pt x="17490" y="2893298"/>
                    <a:pt x="0" y="2657178"/>
                  </a:cubicBezTo>
                  <a:cubicBezTo>
                    <a:pt x="-17490" y="2421058"/>
                    <a:pt x="25215" y="2238686"/>
                    <a:pt x="0" y="1907717"/>
                  </a:cubicBezTo>
                  <a:cubicBezTo>
                    <a:pt x="-25215" y="1576748"/>
                    <a:pt x="-30476" y="1374246"/>
                    <a:pt x="0" y="1158257"/>
                  </a:cubicBezTo>
                  <a:cubicBezTo>
                    <a:pt x="30476" y="942268"/>
                    <a:pt x="-12712" y="307566"/>
                    <a:pt x="0" y="0"/>
                  </a:cubicBezTo>
                  <a:close/>
                </a:path>
              </a:pathLst>
            </a:custGeom>
            <a:solidFill>
              <a:schemeClr val="bg1">
                <a:lumMod val="95000"/>
              </a:schemeClr>
            </a:solidFill>
            <a:ln w="19050">
              <a:solidFill>
                <a:schemeClr val="accent3"/>
              </a:solidFill>
              <a:prstDash val="solid"/>
              <a:extLst>
                <a:ext uri="{C807C97D-BFC1-408E-A445-0C87EB9F89A2}">
                  <ask:lineSketchStyleProps xmlns:ask="http://schemas.microsoft.com/office/drawing/2018/sketchyshapes" xmlns="" sd="425714759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dirty="0">
                <a:solidFill>
                  <a:schemeClr val="bg2"/>
                </a:solidFill>
              </a:endParaRPr>
            </a:p>
          </p:txBody>
        </p:sp>
        <p:sp>
          <p:nvSpPr>
            <p:cNvPr id="7" name="Content Placeholder 2">
              <a:extLst>
                <a:ext uri="{FF2B5EF4-FFF2-40B4-BE49-F238E27FC236}">
                  <a16:creationId xmlns:a16="http://schemas.microsoft.com/office/drawing/2014/main" id="{01B3FEA2-4CB0-48B1-959B-F63FB3715EDE}"/>
                </a:ext>
              </a:extLst>
            </p:cNvPr>
            <p:cNvSpPr txBox="1">
              <a:spLocks/>
            </p:cNvSpPr>
            <p:nvPr/>
          </p:nvSpPr>
          <p:spPr>
            <a:xfrm>
              <a:off x="317307" y="1440058"/>
              <a:ext cx="2406401" cy="3241538"/>
            </a:xfrm>
            <a:prstGeom prst="rect">
              <a:avLst/>
            </a:prstGeom>
          </p:spPr>
          <p:txBody>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7000"/>
                </a:lnSpc>
                <a:spcBef>
                  <a:spcPts val="600"/>
                </a:spcBef>
                <a:spcAft>
                  <a:spcPts val="600"/>
                </a:spcAft>
                <a:buNone/>
              </a:pPr>
              <a:r>
                <a:rPr lang="en-AU" sz="1000" b="1" dirty="0">
                  <a:latin typeface="+mj-lt"/>
                </a:rPr>
                <a:t>INTENDED BENEFICIARIES</a:t>
              </a:r>
            </a:p>
            <a:p>
              <a:pPr marL="0" indent="0" algn="ctr">
                <a:lnSpc>
                  <a:spcPct val="107000"/>
                </a:lnSpc>
                <a:spcBef>
                  <a:spcPts val="600"/>
                </a:spcBef>
                <a:spcAft>
                  <a:spcPts val="600"/>
                </a:spcAft>
                <a:buNone/>
              </a:pPr>
              <a:r>
                <a:rPr lang="en-AU" sz="950" dirty="0">
                  <a:latin typeface="+mj-lt"/>
                </a:rPr>
                <a:t>The primary focus of the ICA Taskforce is to understand </a:t>
              </a:r>
              <a:r>
                <a:rPr lang="en-AU" sz="950" b="1" dirty="0">
                  <a:latin typeface="+mj-lt"/>
                </a:rPr>
                <a:t>how publicly funded specialist mental health services can best meet the needs of infants, children and adolescents between the ages of zero to 18</a:t>
              </a:r>
              <a:r>
                <a:rPr lang="en-AU" sz="950" dirty="0">
                  <a:latin typeface="+mj-lt"/>
                </a:rPr>
                <a:t>, as well as their families and carers. </a:t>
              </a:r>
            </a:p>
            <a:p>
              <a:pPr marL="0" indent="0" algn="ctr">
                <a:lnSpc>
                  <a:spcPct val="107000"/>
                </a:lnSpc>
                <a:spcBef>
                  <a:spcPts val="600"/>
                </a:spcBef>
                <a:spcAft>
                  <a:spcPts val="600"/>
                </a:spcAft>
                <a:buNone/>
              </a:pPr>
              <a:r>
                <a:rPr lang="en-AU" sz="950" dirty="0">
                  <a:latin typeface="+mj-lt"/>
                </a:rPr>
                <a:t>Although not the primary focus of the ICA Taskforce, where possible, the Taskforce will consider pre-birth health, the mental wellbeing of parents and mental health in early adulthood. </a:t>
              </a:r>
            </a:p>
          </p:txBody>
        </p:sp>
        <p:sp>
          <p:nvSpPr>
            <p:cNvPr id="8" name="Content Placeholder 2">
              <a:extLst>
                <a:ext uri="{FF2B5EF4-FFF2-40B4-BE49-F238E27FC236}">
                  <a16:creationId xmlns:a16="http://schemas.microsoft.com/office/drawing/2014/main" id="{A9E42AA0-55F0-4EA3-BF38-4E66094034A9}"/>
                </a:ext>
              </a:extLst>
            </p:cNvPr>
            <p:cNvSpPr txBox="1">
              <a:spLocks/>
            </p:cNvSpPr>
            <p:nvPr/>
          </p:nvSpPr>
          <p:spPr>
            <a:xfrm>
              <a:off x="3433718" y="1440058"/>
              <a:ext cx="2255520" cy="3241538"/>
            </a:xfrm>
            <a:prstGeom prst="rect">
              <a:avLst/>
            </a:prstGeom>
          </p:spPr>
          <p:txBody>
            <a:bodyPr vert="horz" lIns="0" tIns="45713" rIns="0" bIns="45713" rtlCol="0">
              <a:noAutofit/>
            </a:bodyPr>
            <a:lstStyle>
              <a:lvl1pPr marL="0" indent="0" algn="l" defTabSz="914349" rtl="0" eaLnBrk="1" latinLnBrk="0" hangingPunct="1">
                <a:spcBef>
                  <a:spcPts val="1200"/>
                </a:spcBef>
                <a:buFont typeface="Arial" pitchFamily="34" charset="0"/>
                <a:buNone/>
                <a:defRPr sz="1300" kern="1200" spc="0">
                  <a:solidFill>
                    <a:schemeClr val="tx1"/>
                  </a:solidFill>
                  <a:latin typeface="Segoe UI Semibold" panose="020B0702040204020203" pitchFamily="34" charset="0"/>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Segoe UI Semibold" panose="020B0702040204020203" pitchFamily="34" charset="0"/>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7000"/>
                </a:lnSpc>
                <a:spcBef>
                  <a:spcPts val="600"/>
                </a:spcBef>
                <a:spcAft>
                  <a:spcPts val="600"/>
                </a:spcAft>
              </a:pPr>
              <a:r>
                <a:rPr lang="en-AU" sz="1000" b="1" dirty="0">
                  <a:latin typeface="+mj-lt"/>
                </a:rPr>
                <a:t>SPECIALIST SERVICES</a:t>
              </a:r>
            </a:p>
            <a:p>
              <a:pPr algn="ctr">
                <a:lnSpc>
                  <a:spcPct val="107000"/>
                </a:lnSpc>
                <a:spcBef>
                  <a:spcPts val="600"/>
                </a:spcBef>
                <a:spcAft>
                  <a:spcPts val="600"/>
                </a:spcAft>
              </a:pPr>
              <a:r>
                <a:rPr lang="en-AU" sz="950" dirty="0">
                  <a:latin typeface="+mj-lt"/>
                </a:rPr>
                <a:t>The Taskforce will </a:t>
              </a:r>
              <a:r>
                <a:rPr lang="en-AU" sz="950" b="1" dirty="0">
                  <a:latin typeface="+mj-lt"/>
                </a:rPr>
                <a:t>seek to identify opportunities for improvement across the public mental health system</a:t>
              </a:r>
              <a:r>
                <a:rPr lang="en-AU" sz="950" dirty="0">
                  <a:latin typeface="+mj-lt"/>
                </a:rPr>
                <a:t>, including the interaction between all publicly-funded clinical services and services provided by WA’s health service providers</a:t>
              </a:r>
            </a:p>
            <a:p>
              <a:pPr algn="ctr">
                <a:lnSpc>
                  <a:spcPct val="107000"/>
                </a:lnSpc>
                <a:spcBef>
                  <a:spcPts val="600"/>
                </a:spcBef>
                <a:spcAft>
                  <a:spcPts val="600"/>
                </a:spcAft>
              </a:pPr>
              <a:r>
                <a:rPr lang="en-AU" sz="950" dirty="0">
                  <a:latin typeface="+mj-lt"/>
                </a:rPr>
                <a:t> Particular attention will be applied to secondary and tertiary mental health services, including inpatient and outpatient care. </a:t>
              </a:r>
            </a:p>
            <a:p>
              <a:pPr algn="ctr">
                <a:lnSpc>
                  <a:spcPct val="107000"/>
                </a:lnSpc>
                <a:spcBef>
                  <a:spcPts val="600"/>
                </a:spcBef>
                <a:spcAft>
                  <a:spcPts val="600"/>
                </a:spcAft>
              </a:pPr>
              <a:r>
                <a:rPr lang="en-AU" sz="950" dirty="0">
                  <a:latin typeface="+mj-lt"/>
                </a:rPr>
                <a:t>The Taskforce is not reviewing the performance of specific services.</a:t>
              </a:r>
            </a:p>
            <a:p>
              <a:pPr algn="ctr">
                <a:lnSpc>
                  <a:spcPct val="107000"/>
                </a:lnSpc>
                <a:spcBef>
                  <a:spcPts val="600"/>
                </a:spcBef>
                <a:spcAft>
                  <a:spcPts val="600"/>
                </a:spcAft>
              </a:pPr>
              <a:endParaRPr lang="en-AU" sz="1000" dirty="0">
                <a:latin typeface="+mj-lt"/>
              </a:endParaRPr>
            </a:p>
            <a:p>
              <a:pPr algn="ctr">
                <a:lnSpc>
                  <a:spcPct val="107000"/>
                </a:lnSpc>
                <a:spcBef>
                  <a:spcPts val="600"/>
                </a:spcBef>
                <a:spcAft>
                  <a:spcPts val="600"/>
                </a:spcAft>
              </a:pPr>
              <a:endParaRPr lang="en-AU" sz="1000" dirty="0">
                <a:latin typeface="+mj-lt"/>
              </a:endParaRPr>
            </a:p>
          </p:txBody>
        </p:sp>
        <p:sp>
          <p:nvSpPr>
            <p:cNvPr id="9" name="Content Placeholder 2">
              <a:extLst>
                <a:ext uri="{FF2B5EF4-FFF2-40B4-BE49-F238E27FC236}">
                  <a16:creationId xmlns:a16="http://schemas.microsoft.com/office/drawing/2014/main" id="{FCF2EA5F-E913-4ED8-B2F1-6BD17A404C9E}"/>
                </a:ext>
              </a:extLst>
            </p:cNvPr>
            <p:cNvSpPr txBox="1">
              <a:spLocks/>
            </p:cNvSpPr>
            <p:nvPr/>
          </p:nvSpPr>
          <p:spPr>
            <a:xfrm>
              <a:off x="6376657" y="1440058"/>
              <a:ext cx="2406401" cy="3022600"/>
            </a:xfrm>
            <a:prstGeom prst="rect">
              <a:avLst/>
            </a:prstGeom>
          </p:spPr>
          <p:txBody>
            <a:bodyPr vert="horz" lIns="0" tIns="45713" rIns="0" bIns="45713" rtlCol="0">
              <a:noAutofit/>
            </a:bodyPr>
            <a:lstStyle>
              <a:lvl1pPr marL="0" indent="0" algn="l" defTabSz="914349" rtl="0" eaLnBrk="1" latinLnBrk="0" hangingPunct="1">
                <a:spcBef>
                  <a:spcPts val="1200"/>
                </a:spcBef>
                <a:buFont typeface="Arial" pitchFamily="34" charset="0"/>
                <a:buNone/>
                <a:defRPr sz="1300" kern="1200" spc="0">
                  <a:solidFill>
                    <a:schemeClr val="tx1"/>
                  </a:solidFill>
                  <a:latin typeface="Segoe UI Semibold" panose="020B0702040204020203" pitchFamily="34" charset="0"/>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Segoe UI Semibold" panose="020B0702040204020203" pitchFamily="34" charset="0"/>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7000"/>
                </a:lnSpc>
                <a:spcBef>
                  <a:spcPts val="600"/>
                </a:spcBef>
                <a:spcAft>
                  <a:spcPts val="600"/>
                </a:spcAft>
              </a:pPr>
              <a:r>
                <a:rPr lang="en-AU" sz="1000" b="1" dirty="0">
                  <a:latin typeface="+mj-lt"/>
                </a:rPr>
                <a:t>INTERFACING SERVICES</a:t>
              </a:r>
            </a:p>
            <a:p>
              <a:pPr algn="ctr">
                <a:lnSpc>
                  <a:spcPct val="107000"/>
                </a:lnSpc>
                <a:spcBef>
                  <a:spcPts val="600"/>
                </a:spcBef>
                <a:spcAft>
                  <a:spcPts val="600"/>
                </a:spcAft>
              </a:pPr>
              <a:r>
                <a:rPr lang="en-AU" sz="950" dirty="0">
                  <a:latin typeface="+mj-lt"/>
                </a:rPr>
                <a:t>In considering how the public mental health system can best meet the needs of infants, children and adolescents, and their families and carers, the Taskforce will </a:t>
              </a:r>
              <a:r>
                <a:rPr lang="en-AU" sz="950" b="1" dirty="0">
                  <a:latin typeface="+mj-lt"/>
                </a:rPr>
                <a:t>consider the interfaces between the public, specialist mental health system with other services</a:t>
              </a:r>
              <a:r>
                <a:rPr lang="en-AU" sz="950" dirty="0">
                  <a:latin typeface="+mj-lt"/>
                </a:rPr>
                <a:t>. </a:t>
              </a:r>
            </a:p>
            <a:p>
              <a:pPr algn="ctr">
                <a:lnSpc>
                  <a:spcPct val="107000"/>
                </a:lnSpc>
                <a:spcBef>
                  <a:spcPts val="600"/>
                </a:spcBef>
                <a:spcAft>
                  <a:spcPts val="600"/>
                </a:spcAft>
              </a:pPr>
              <a:r>
                <a:rPr lang="en-AU" sz="950" dirty="0">
                  <a:latin typeface="+mj-lt"/>
                </a:rPr>
                <a:t>This will include the primary healthcare system, private mental health clinics, services delivered by not-for-profit organisations; in addition, adjacent service types, such as drug and alcohol treatment support, child protection, education, justice and other services.</a:t>
              </a:r>
            </a:p>
          </p:txBody>
        </p:sp>
      </p:grpSp>
      <p:sp>
        <p:nvSpPr>
          <p:cNvPr id="11" name="Title 1">
            <a:extLst>
              <a:ext uri="{FF2B5EF4-FFF2-40B4-BE49-F238E27FC236}">
                <a16:creationId xmlns:a16="http://schemas.microsoft.com/office/drawing/2014/main" id="{D4A0484D-842E-4A44-B705-F78CCCC93408}"/>
              </a:ext>
            </a:extLst>
          </p:cNvPr>
          <p:cNvSpPr txBox="1">
            <a:spLocks/>
          </p:cNvSpPr>
          <p:nvPr/>
        </p:nvSpPr>
        <p:spPr bwMode="auto">
          <a:xfrm>
            <a:off x="370102" y="643008"/>
            <a:ext cx="7105118" cy="56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algn="l" defTabSz="685800" rtl="0" eaLnBrk="1" fontAlgn="base" hangingPunct="1">
              <a:lnSpc>
                <a:spcPct val="90000"/>
              </a:lnSpc>
              <a:spcBef>
                <a:spcPct val="0"/>
              </a:spcBef>
              <a:spcAft>
                <a:spcPct val="0"/>
              </a:spcAft>
              <a:defRPr sz="3300" b="1" kern="1200">
                <a:solidFill>
                  <a:schemeClr val="accent6"/>
                </a:solidFill>
                <a:latin typeface="+mj-lt"/>
                <a:ea typeface="+mj-ea"/>
                <a:cs typeface="+mj-cs"/>
              </a:defRPr>
            </a:lvl1pPr>
            <a:lvl2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9pPr>
          </a:lstStyle>
          <a:p>
            <a:r>
              <a:rPr lang="en-AU" altLang="en-US" sz="1100" b="0" dirty="0">
                <a:solidFill>
                  <a:schemeClr val="tx1"/>
                </a:solidFill>
              </a:rPr>
              <a:t>The primary aim of the ICA Taskforce is to improve mental health outcomes for infants, children and adolescents and their families and carers. To achieve this it will create a vision for the </a:t>
            </a:r>
            <a:r>
              <a:rPr lang="en-US" altLang="en-US" sz="1100" b="0" dirty="0">
                <a:solidFill>
                  <a:schemeClr val="tx1"/>
                </a:solidFill>
              </a:rPr>
              <a:t>public, specialist mental health service system, support by future models of care and implementation plans. </a:t>
            </a:r>
            <a:endParaRPr lang="en-AU" altLang="en-US" sz="1100" b="0" dirty="0">
              <a:solidFill>
                <a:schemeClr val="tx1"/>
              </a:solidFill>
            </a:endParaRPr>
          </a:p>
        </p:txBody>
      </p:sp>
    </p:spTree>
    <p:extLst>
      <p:ext uri="{BB962C8B-B14F-4D97-AF65-F5344CB8AC3E}">
        <p14:creationId xmlns:p14="http://schemas.microsoft.com/office/powerpoint/2010/main" val="279255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0">
            <a:extLst>
              <a:ext uri="{FF2B5EF4-FFF2-40B4-BE49-F238E27FC236}">
                <a16:creationId xmlns:a16="http://schemas.microsoft.com/office/drawing/2014/main" id="{42DE6BBA-3ED3-4F08-BEBE-23663D08DECE}"/>
              </a:ext>
            </a:extLst>
          </p:cNvPr>
          <p:cNvSpPr txBox="1"/>
          <p:nvPr/>
        </p:nvSpPr>
        <p:spPr>
          <a:xfrm>
            <a:off x="425718" y="605845"/>
            <a:ext cx="8475875" cy="753323"/>
          </a:xfrm>
          <a:prstGeom prst="rect">
            <a:avLst/>
          </a:prstGeom>
          <a:noFill/>
          <a:ln w="9525" cap="flat" cmpd="sng">
            <a:noFill/>
            <a:prstDash val="solid"/>
            <a:round/>
            <a:headEnd type="none" w="med" len="med"/>
            <a:tailEnd type="none" w="med" len="med"/>
          </a:ln>
        </p:spPr>
        <p:txBody>
          <a:bodyPr vert="horz" lIns="40500" tIns="54000" rIns="27000" bIns="27000" anchor="t" anchorCtr="0">
            <a:noAutofit/>
          </a:bodyPr>
          <a:lstStyle/>
          <a:p>
            <a:pPr defTabSz="685762" eaLnBrk="1" fontAlgn="auto" hangingPunct="1">
              <a:spcBef>
                <a:spcPts val="225"/>
              </a:spcBef>
              <a:spcAft>
                <a:spcPts val="225"/>
              </a:spcAft>
              <a:buClr>
                <a:prstClr val="black"/>
              </a:buClr>
              <a:buSzPct val="95000"/>
              <a:defRPr/>
            </a:pPr>
            <a:r>
              <a:rPr lang="en-AU" sz="1000" kern="0" dirty="0">
                <a:solidFill>
                  <a:srgbClr val="00264D"/>
                </a:solidFill>
                <a:latin typeface="+mn-lt"/>
                <a:ea typeface="Segoe UI" panose="020B0502040204020203" pitchFamily="34" charset="0"/>
                <a:cs typeface="Segoe UI" panose="020B0502040204020203" pitchFamily="34" charset="0"/>
                <a:sym typeface="Calibri"/>
              </a:rPr>
              <a:t>The ICA Taskforce will: </a:t>
            </a:r>
            <a:r>
              <a:rPr lang="en-AU" sz="1000" b="1" kern="0" dirty="0">
                <a:solidFill>
                  <a:schemeClr val="accent4">
                    <a:lumMod val="40000"/>
                    <a:lumOff val="60000"/>
                  </a:schemeClr>
                </a:solidFill>
                <a:latin typeface="+mn-lt"/>
                <a:ea typeface="Segoe UI" panose="020B0502040204020203" pitchFamily="34" charset="0"/>
                <a:cs typeface="Segoe UI" panose="020B0502040204020203" pitchFamily="34" charset="0"/>
                <a:sym typeface="Calibri"/>
              </a:rPr>
              <a:t>consider</a:t>
            </a:r>
            <a:r>
              <a:rPr lang="en-AU" sz="1000" kern="0" dirty="0">
                <a:solidFill>
                  <a:srgbClr val="00264D"/>
                </a:solidFill>
                <a:latin typeface="+mn-lt"/>
                <a:ea typeface="Segoe UI" panose="020B0502040204020203" pitchFamily="34" charset="0"/>
                <a:cs typeface="Segoe UI" panose="020B0502040204020203" pitchFamily="34" charset="0"/>
                <a:sym typeface="Calibri"/>
              </a:rPr>
              <a:t> the broader infant, child and adolescent service system and </a:t>
            </a:r>
            <a:r>
              <a:rPr lang="en-AU" sz="1000" b="1" kern="0" dirty="0">
                <a:solidFill>
                  <a:schemeClr val="accent4">
                    <a:lumMod val="40000"/>
                    <a:lumOff val="60000"/>
                  </a:schemeClr>
                </a:solidFill>
                <a:latin typeface="+mn-lt"/>
                <a:ea typeface="Segoe UI" panose="020B0502040204020203" pitchFamily="34" charset="0"/>
                <a:cs typeface="Segoe UI" panose="020B0502040204020203" pitchFamily="34" charset="0"/>
                <a:sym typeface="Calibri"/>
              </a:rPr>
              <a:t>set the vision</a:t>
            </a:r>
            <a:r>
              <a:rPr lang="en-AU" sz="1000" b="1" kern="0" dirty="0">
                <a:solidFill>
                  <a:srgbClr val="00264D"/>
                </a:solidFill>
                <a:latin typeface="+mn-lt"/>
                <a:ea typeface="Segoe UI" panose="020B0502040204020203" pitchFamily="34" charset="0"/>
                <a:cs typeface="Segoe UI" panose="020B0502040204020203" pitchFamily="34" charset="0"/>
                <a:sym typeface="Calibri"/>
              </a:rPr>
              <a:t> </a:t>
            </a:r>
            <a:r>
              <a:rPr lang="en-AU" sz="1000" kern="0" dirty="0">
                <a:solidFill>
                  <a:srgbClr val="00264D"/>
                </a:solidFill>
                <a:latin typeface="+mn-lt"/>
                <a:ea typeface="Segoe UI" panose="020B0502040204020203" pitchFamily="34" charset="0"/>
                <a:cs typeface="Segoe UI" panose="020B0502040204020203" pitchFamily="34" charset="0"/>
                <a:sym typeface="Calibri"/>
              </a:rPr>
              <a:t>of the overall future system; </a:t>
            </a:r>
            <a:r>
              <a:rPr lang="en-AU" sz="1000" b="1" kern="0" dirty="0">
                <a:solidFill>
                  <a:schemeClr val="accent4">
                    <a:lumMod val="60000"/>
                    <a:lumOff val="40000"/>
                  </a:schemeClr>
                </a:solidFill>
                <a:latin typeface="+mn-lt"/>
                <a:ea typeface="Segoe UI" panose="020B0502040204020203" pitchFamily="34" charset="0"/>
                <a:cs typeface="Segoe UI" panose="020B0502040204020203" pitchFamily="34" charset="0"/>
                <a:sym typeface="Calibri"/>
              </a:rPr>
              <a:t>understand</a:t>
            </a:r>
            <a:r>
              <a:rPr lang="en-AU" sz="1000" kern="0" dirty="0">
                <a:solidFill>
                  <a:srgbClr val="00264D"/>
                </a:solidFill>
                <a:latin typeface="+mn-lt"/>
                <a:ea typeface="Segoe UI" panose="020B0502040204020203" pitchFamily="34" charset="0"/>
                <a:cs typeface="Segoe UI" panose="020B0502040204020203" pitchFamily="34" charset="0"/>
                <a:sym typeface="Calibri"/>
              </a:rPr>
              <a:t> the linkages between specialist infant, child and adolescent mental health services and </a:t>
            </a:r>
            <a:r>
              <a:rPr lang="en-AU" sz="1000" kern="0" dirty="0">
                <a:solidFill>
                  <a:schemeClr val="accent4">
                    <a:lumMod val="60000"/>
                    <a:lumOff val="40000"/>
                  </a:schemeClr>
                </a:solidFill>
                <a:latin typeface="+mn-lt"/>
                <a:ea typeface="Segoe UI" panose="020B0502040204020203" pitchFamily="34" charset="0"/>
                <a:cs typeface="Segoe UI" panose="020B0502040204020203" pitchFamily="34" charset="0"/>
                <a:sym typeface="Calibri"/>
              </a:rPr>
              <a:t>define</a:t>
            </a:r>
            <a:r>
              <a:rPr lang="en-AU" sz="1000" kern="0" dirty="0">
                <a:solidFill>
                  <a:srgbClr val="00264D"/>
                </a:solidFill>
                <a:latin typeface="+mn-lt"/>
                <a:ea typeface="Segoe UI" panose="020B0502040204020203" pitchFamily="34" charset="0"/>
                <a:cs typeface="Segoe UI" panose="020B0502040204020203" pitchFamily="34" charset="0"/>
                <a:sym typeface="Calibri"/>
              </a:rPr>
              <a:t> the future public system, including linkages with other services; and </a:t>
            </a:r>
            <a:r>
              <a:rPr lang="en-AU" sz="1000" b="1" kern="0" dirty="0">
                <a:solidFill>
                  <a:schemeClr val="accent4"/>
                </a:solidFill>
                <a:latin typeface="+mn-lt"/>
                <a:ea typeface="Segoe UI" panose="020B0502040204020203" pitchFamily="34" charset="0"/>
                <a:cs typeface="Segoe UI" panose="020B0502040204020203" pitchFamily="34" charset="0"/>
                <a:sym typeface="Calibri"/>
              </a:rPr>
              <a:t>design the future </a:t>
            </a:r>
            <a:r>
              <a:rPr lang="en-AU" sz="1000" kern="0" dirty="0">
                <a:solidFill>
                  <a:srgbClr val="00264D"/>
                </a:solidFill>
                <a:latin typeface="+mn-lt"/>
                <a:ea typeface="Segoe UI" panose="020B0502040204020203" pitchFamily="34" charset="0"/>
                <a:cs typeface="Segoe UI" panose="020B0502040204020203" pitchFamily="34" charset="0"/>
                <a:sym typeface="Calibri"/>
              </a:rPr>
              <a:t>models of care of community treatment, community bed based, and hospital services and </a:t>
            </a:r>
            <a:r>
              <a:rPr lang="en-AU" sz="1000" b="1" kern="0" dirty="0">
                <a:solidFill>
                  <a:schemeClr val="accent4"/>
                </a:solidFill>
                <a:latin typeface="+mn-lt"/>
                <a:ea typeface="Segoe UI" panose="020B0502040204020203" pitchFamily="34" charset="0"/>
                <a:cs typeface="Segoe UI" panose="020B0502040204020203" pitchFamily="34" charset="0"/>
                <a:sym typeface="Calibri"/>
              </a:rPr>
              <a:t>plan</a:t>
            </a:r>
            <a:r>
              <a:rPr lang="en-AU" sz="1000" kern="0" dirty="0">
                <a:solidFill>
                  <a:srgbClr val="00264D"/>
                </a:solidFill>
                <a:latin typeface="+mn-lt"/>
                <a:ea typeface="Segoe UI" panose="020B0502040204020203" pitchFamily="34" charset="0"/>
                <a:cs typeface="Segoe UI" panose="020B0502040204020203" pitchFamily="34" charset="0"/>
                <a:sym typeface="Calibri"/>
              </a:rPr>
              <a:t> for implementation.</a:t>
            </a:r>
          </a:p>
        </p:txBody>
      </p:sp>
      <p:grpSp>
        <p:nvGrpSpPr>
          <p:cNvPr id="19" name="Group 18">
            <a:extLst>
              <a:ext uri="{FF2B5EF4-FFF2-40B4-BE49-F238E27FC236}">
                <a16:creationId xmlns:a16="http://schemas.microsoft.com/office/drawing/2014/main" id="{9FD84743-3A6D-4A55-A188-F776BA0EED5C}"/>
              </a:ext>
            </a:extLst>
          </p:cNvPr>
          <p:cNvGrpSpPr/>
          <p:nvPr/>
        </p:nvGrpSpPr>
        <p:grpSpPr>
          <a:xfrm>
            <a:off x="431348" y="1422905"/>
            <a:ext cx="8351585" cy="3342570"/>
            <a:chOff x="411570" y="905172"/>
            <a:chExt cx="14224087" cy="5760001"/>
          </a:xfrm>
        </p:grpSpPr>
        <p:sp>
          <p:nvSpPr>
            <p:cNvPr id="20" name="Rectangle 19">
              <a:extLst>
                <a:ext uri="{FF2B5EF4-FFF2-40B4-BE49-F238E27FC236}">
                  <a16:creationId xmlns:a16="http://schemas.microsoft.com/office/drawing/2014/main" id="{C7CEF019-0A1B-4FA2-B5AC-D03D5FC70250}"/>
                </a:ext>
              </a:extLst>
            </p:cNvPr>
            <p:cNvSpPr/>
            <p:nvPr/>
          </p:nvSpPr>
          <p:spPr>
            <a:xfrm>
              <a:off x="411570" y="905174"/>
              <a:ext cx="14224083" cy="5759999"/>
            </a:xfrm>
            <a:prstGeom prst="rect">
              <a:avLst/>
            </a:prstGeom>
            <a:solidFill>
              <a:schemeClr val="accent4">
                <a:lumMod val="40000"/>
                <a:lumOff val="60000"/>
                <a:alpha val="75000"/>
              </a:schemeClr>
            </a:solidFill>
            <a:ln w="25400" cap="flat" cmpd="sng" algn="ctr">
              <a:noFill/>
              <a:prstDash val="solid"/>
            </a:ln>
            <a:effectLst/>
          </p:spPr>
          <p:txBody>
            <a:bodyPr rtlCol="0" anchor="ctr"/>
            <a:lstStyle/>
            <a:p>
              <a:pPr marL="0" marR="0" lvl="0" indent="0" algn="ctr" defTabSz="685762" eaLnBrk="1" fontAlgn="auto" latinLnBrk="0" hangingPunct="1">
                <a:lnSpc>
                  <a:spcPct val="100000"/>
                </a:lnSpc>
                <a:spcBef>
                  <a:spcPts val="0"/>
                </a:spcBef>
                <a:spcAft>
                  <a:spcPts val="0"/>
                </a:spcAft>
                <a:buClrTx/>
                <a:buSzTx/>
                <a:buFontTx/>
                <a:buNone/>
                <a:tabLst/>
                <a:defRPr/>
              </a:pPr>
              <a:endParaRPr kumimoji="0" lang="en-AU" sz="1350" b="0" i="0" u="none" strike="noStrike" kern="0" cap="none" spc="0" normalizeH="0" baseline="0" noProof="0">
                <a:ln>
                  <a:noFill/>
                </a:ln>
                <a:solidFill>
                  <a:prstClr val="white"/>
                </a:solidFill>
                <a:effectLst/>
                <a:uLnTx/>
                <a:uFillTx/>
                <a:latin typeface="Segoe UI"/>
                <a:ea typeface="+mn-ea"/>
                <a:cs typeface="+mn-cs"/>
              </a:endParaRPr>
            </a:p>
          </p:txBody>
        </p:sp>
        <p:sp>
          <p:nvSpPr>
            <p:cNvPr id="21" name="Rectangle 20">
              <a:extLst>
                <a:ext uri="{FF2B5EF4-FFF2-40B4-BE49-F238E27FC236}">
                  <a16:creationId xmlns:a16="http://schemas.microsoft.com/office/drawing/2014/main" id="{9E1BCFF0-9E53-4079-B7CD-6FFB4C533F3C}"/>
                </a:ext>
              </a:extLst>
            </p:cNvPr>
            <p:cNvSpPr/>
            <p:nvPr/>
          </p:nvSpPr>
          <p:spPr>
            <a:xfrm>
              <a:off x="1807095" y="905174"/>
              <a:ext cx="12828561" cy="3819972"/>
            </a:xfrm>
            <a:prstGeom prst="rect">
              <a:avLst/>
            </a:prstGeom>
            <a:solidFill>
              <a:schemeClr val="accent4">
                <a:lumMod val="60000"/>
                <a:lumOff val="40000"/>
                <a:alpha val="75000"/>
              </a:schemeClr>
            </a:solidFill>
            <a:ln w="25400" cap="flat" cmpd="sng" algn="ctr">
              <a:noFill/>
              <a:prstDash val="solid"/>
            </a:ln>
            <a:effectLst/>
          </p:spPr>
          <p:txBody>
            <a:bodyPr rtlCol="0" anchor="ctr"/>
            <a:lstStyle/>
            <a:p>
              <a:pPr marL="0" marR="0" lvl="0" indent="0" algn="ctr" defTabSz="685762" eaLnBrk="1" fontAlgn="auto" latinLnBrk="0" hangingPunct="1">
                <a:lnSpc>
                  <a:spcPct val="100000"/>
                </a:lnSpc>
                <a:spcBef>
                  <a:spcPts val="0"/>
                </a:spcBef>
                <a:spcAft>
                  <a:spcPts val="0"/>
                </a:spcAft>
                <a:buClrTx/>
                <a:buSzTx/>
                <a:buFontTx/>
                <a:buNone/>
                <a:tabLst/>
                <a:defRPr/>
              </a:pPr>
              <a:endParaRPr kumimoji="0" lang="en-AU" sz="1350" b="0" i="0" u="none" strike="noStrike" kern="0" cap="none" spc="0" normalizeH="0" baseline="0" noProof="0" dirty="0">
                <a:ln>
                  <a:noFill/>
                </a:ln>
                <a:solidFill>
                  <a:prstClr val="white"/>
                </a:solidFill>
                <a:effectLst/>
                <a:uLnTx/>
                <a:uFillTx/>
                <a:latin typeface="Segoe UI"/>
                <a:ea typeface="+mn-ea"/>
                <a:cs typeface="+mn-cs"/>
              </a:endParaRPr>
            </a:p>
          </p:txBody>
        </p:sp>
        <p:sp>
          <p:nvSpPr>
            <p:cNvPr id="22" name="Rectangle 21">
              <a:extLst>
                <a:ext uri="{FF2B5EF4-FFF2-40B4-BE49-F238E27FC236}">
                  <a16:creationId xmlns:a16="http://schemas.microsoft.com/office/drawing/2014/main" id="{150A2EDD-6F75-470B-9B01-8AA77C05BD66}"/>
                </a:ext>
              </a:extLst>
            </p:cNvPr>
            <p:cNvSpPr/>
            <p:nvPr/>
          </p:nvSpPr>
          <p:spPr>
            <a:xfrm>
              <a:off x="1807096" y="905172"/>
              <a:ext cx="12828561" cy="1970382"/>
            </a:xfrm>
            <a:prstGeom prst="rect">
              <a:avLst/>
            </a:prstGeom>
            <a:solidFill>
              <a:schemeClr val="accent4">
                <a:alpha val="75000"/>
              </a:schemeClr>
            </a:solidFill>
            <a:ln w="25400" cap="flat" cmpd="sng" algn="ctr">
              <a:noFill/>
              <a:prstDash val="solid"/>
            </a:ln>
            <a:effectLst/>
          </p:spPr>
          <p:txBody>
            <a:bodyPr rtlCol="0" anchor="ctr"/>
            <a:lstStyle/>
            <a:p>
              <a:pPr marL="0" marR="0" lvl="0" indent="0" algn="ctr" defTabSz="685762" eaLnBrk="1" fontAlgn="auto" latinLnBrk="0" hangingPunct="1">
                <a:lnSpc>
                  <a:spcPct val="100000"/>
                </a:lnSpc>
                <a:spcBef>
                  <a:spcPts val="0"/>
                </a:spcBef>
                <a:spcAft>
                  <a:spcPts val="0"/>
                </a:spcAft>
                <a:buClrTx/>
                <a:buSzTx/>
                <a:buFontTx/>
                <a:buNone/>
                <a:tabLst/>
                <a:defRPr/>
              </a:pPr>
              <a:endParaRPr kumimoji="0" lang="en-AU" sz="1350" b="0" i="0" u="none" strike="noStrike" kern="0" cap="none" spc="0" normalizeH="0" baseline="0" noProof="0">
                <a:ln>
                  <a:noFill/>
                </a:ln>
                <a:solidFill>
                  <a:srgbClr val="2E368F">
                    <a:lumMod val="60000"/>
                    <a:lumOff val="40000"/>
                  </a:srgbClr>
                </a:solidFill>
                <a:effectLst/>
                <a:uLnTx/>
                <a:uFillTx/>
                <a:latin typeface="Segoe UI"/>
                <a:ea typeface="+mn-ea"/>
                <a:cs typeface="+mn-cs"/>
              </a:endParaRPr>
            </a:p>
          </p:txBody>
        </p:sp>
        <p:graphicFrame>
          <p:nvGraphicFramePr>
            <p:cNvPr id="23" name="Diagram 22">
              <a:extLst>
                <a:ext uri="{FF2B5EF4-FFF2-40B4-BE49-F238E27FC236}">
                  <a16:creationId xmlns:a16="http://schemas.microsoft.com/office/drawing/2014/main" id="{52C11B66-C5DA-4C85-93CC-0D5BE01E3D7C}"/>
                </a:ext>
              </a:extLst>
            </p:cNvPr>
            <p:cNvGraphicFramePr/>
            <p:nvPr>
              <p:extLst>
                <p:ext uri="{D42A27DB-BD31-4B8C-83A1-F6EECF244321}">
                  <p14:modId xmlns:p14="http://schemas.microsoft.com/office/powerpoint/2010/main" val="364155315"/>
                </p:ext>
              </p:extLst>
            </p:nvPr>
          </p:nvGraphicFramePr>
          <p:xfrm>
            <a:off x="3566531" y="1047702"/>
            <a:ext cx="6530447" cy="5467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Shape 159">
              <a:extLst>
                <a:ext uri="{FF2B5EF4-FFF2-40B4-BE49-F238E27FC236}">
                  <a16:creationId xmlns:a16="http://schemas.microsoft.com/office/drawing/2014/main" id="{03F487EB-C7A1-4A85-A581-8BEB2D73CB95}"/>
                </a:ext>
              </a:extLst>
            </p:cNvPr>
            <p:cNvSpPr txBox="1"/>
            <p:nvPr/>
          </p:nvSpPr>
          <p:spPr>
            <a:xfrm>
              <a:off x="537393" y="988164"/>
              <a:ext cx="1036085" cy="5467404"/>
            </a:xfrm>
            <a:prstGeom prst="rect">
              <a:avLst/>
            </a:prstGeom>
            <a:noFill/>
            <a:ln w="9525" cap="flat" cmpd="sng">
              <a:noFill/>
              <a:prstDash val="solid"/>
              <a:round/>
              <a:headEnd type="none" w="med" len="med"/>
              <a:tailEnd type="none" w="med" len="med"/>
            </a:ln>
          </p:spPr>
          <p:txBody>
            <a:bodyPr lIns="81000" tIns="81000" rIns="81000" bIns="108000" anchor="t" anchorCtr="0">
              <a:noAutofit/>
            </a:bodyPr>
            <a:lstStyle/>
            <a:p>
              <a:pPr marL="0" marR="0" lvl="0" indent="0" algn="ctr" defTabSz="685762" eaLnBrk="1" fontAlgn="auto" latinLnBrk="0" hangingPunct="1">
                <a:lnSpc>
                  <a:spcPct val="80000"/>
                </a:lnSpc>
                <a:spcBef>
                  <a:spcPts val="225"/>
                </a:spcBef>
                <a:spcAft>
                  <a:spcPts val="225"/>
                </a:spcAft>
                <a:buClr>
                  <a:prstClr val="black"/>
                </a:buClr>
                <a:buSzPct val="95000"/>
                <a:buFontTx/>
                <a:buNone/>
                <a:tabLst/>
                <a:defRPr/>
              </a:pPr>
              <a:r>
                <a:rPr kumimoji="0" lang="en-AU" sz="600" b="0" i="0" u="none" strike="noStrike" kern="0" cap="none" spc="0" normalizeH="0" baseline="0" noProof="0" dirty="0">
                  <a:ln>
                    <a:noFill/>
                  </a:ln>
                  <a:solidFill>
                    <a:prstClr val="black"/>
                  </a:solidFill>
                  <a:effectLst/>
                  <a:uLnTx/>
                  <a:uFillTx/>
                  <a:latin typeface="+mn-lt"/>
                  <a:sym typeface="Calibri"/>
                </a:rPr>
                <a:t>ADJACENT SERVICES</a:t>
              </a:r>
            </a:p>
            <a:p>
              <a:pPr marL="0" marR="0" lvl="0" indent="0" algn="ctr" defTabSz="685762" eaLnBrk="1" fontAlgn="auto" latinLnBrk="0" hangingPunct="1">
                <a:lnSpc>
                  <a:spcPct val="80000"/>
                </a:lnSpc>
                <a:spcBef>
                  <a:spcPts val="225"/>
                </a:spcBef>
                <a:spcAft>
                  <a:spcPts val="225"/>
                </a:spcAft>
                <a:buClr>
                  <a:prstClr val="black"/>
                </a:buClr>
                <a:buSzPct val="95000"/>
                <a:buFontTx/>
                <a:buNone/>
                <a:tabLst/>
                <a:defRPr/>
              </a:pPr>
              <a:endParaRPr kumimoji="0" lang="en-AU" sz="600" b="0" i="0" u="none" strike="noStrike" kern="0" cap="none" spc="0" normalizeH="0" baseline="0" noProof="0" dirty="0">
                <a:ln>
                  <a:noFill/>
                </a:ln>
                <a:solidFill>
                  <a:prstClr val="black"/>
                </a:solidFill>
                <a:effectLst/>
                <a:uLnTx/>
                <a:uFillTx/>
                <a:latin typeface="+mn-lt"/>
                <a:sym typeface="Calibri"/>
              </a:endParaRPr>
            </a:p>
            <a:p>
              <a:pPr marL="0" marR="0" lvl="0" indent="0" algn="ctr" defTabSz="685762" eaLnBrk="1" fontAlgn="auto" latinLnBrk="0" hangingPunct="1">
                <a:lnSpc>
                  <a:spcPct val="80000"/>
                </a:lnSpc>
                <a:spcBef>
                  <a:spcPts val="225"/>
                </a:spcBef>
                <a:spcAft>
                  <a:spcPts val="225"/>
                </a:spcAft>
                <a:buClr>
                  <a:prstClr val="black"/>
                </a:buClr>
                <a:buSzPct val="95000"/>
                <a:buFontTx/>
                <a:buNone/>
                <a:tabLst/>
                <a:defRPr/>
              </a:pPr>
              <a:endParaRPr kumimoji="0" lang="en-AU" sz="600" b="0" i="0" u="none" strike="noStrike" kern="0" cap="none" spc="0" normalizeH="0" baseline="0" noProof="0" dirty="0">
                <a:ln>
                  <a:noFill/>
                </a:ln>
                <a:solidFill>
                  <a:prstClr val="black"/>
                </a:solidFill>
                <a:effectLst/>
                <a:uLnTx/>
                <a:uFillTx/>
                <a:latin typeface="+mn-lt"/>
                <a:sym typeface="Calibri"/>
              </a:endParaRP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r>
                <a:rPr kumimoji="0" lang="en-AU" sz="600" b="0" i="0" u="none" strike="noStrike" kern="0" cap="none" spc="0" normalizeH="0" baseline="0" noProof="0" dirty="0">
                  <a:ln>
                    <a:noFill/>
                  </a:ln>
                  <a:solidFill>
                    <a:prstClr val="black"/>
                  </a:solidFill>
                  <a:effectLst/>
                  <a:uLnTx/>
                  <a:uFillTx/>
                  <a:latin typeface="+mn-lt"/>
                  <a:sym typeface="Calibri"/>
                </a:rPr>
                <a:t>AOD</a:t>
              </a: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endParaRPr kumimoji="0" lang="en-AU" sz="600" b="0" i="0" u="none" strike="noStrike" kern="0" cap="none" spc="0" normalizeH="0" baseline="0" noProof="0" dirty="0">
                <a:ln>
                  <a:noFill/>
                </a:ln>
                <a:solidFill>
                  <a:prstClr val="black"/>
                </a:solidFill>
                <a:effectLst/>
                <a:uLnTx/>
                <a:uFillTx/>
                <a:latin typeface="+mn-lt"/>
                <a:sym typeface="Calibri"/>
              </a:endParaRP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r>
                <a:rPr kumimoji="0" lang="en-AU" sz="600" b="0" i="0" u="none" strike="noStrike" kern="0" cap="none" spc="0" normalizeH="0" baseline="0" noProof="0" dirty="0">
                  <a:ln>
                    <a:noFill/>
                  </a:ln>
                  <a:solidFill>
                    <a:prstClr val="black"/>
                  </a:solidFill>
                  <a:effectLst/>
                  <a:uLnTx/>
                  <a:uFillTx/>
                  <a:latin typeface="+mn-lt"/>
                  <a:sym typeface="Calibri"/>
                </a:rPr>
                <a:t>Child protection</a:t>
              </a: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endParaRPr kumimoji="0" lang="en-AU" sz="600" b="0" i="0" u="none" strike="noStrike" kern="0" cap="none" spc="0" normalizeH="0" baseline="0" noProof="0" dirty="0">
                <a:ln>
                  <a:noFill/>
                </a:ln>
                <a:solidFill>
                  <a:prstClr val="black"/>
                </a:solidFill>
                <a:effectLst/>
                <a:uLnTx/>
                <a:uFillTx/>
                <a:latin typeface="+mn-lt"/>
                <a:sym typeface="Calibri"/>
              </a:endParaRP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r>
                <a:rPr kumimoji="0" lang="en-AU" sz="600" b="0" i="0" u="none" strike="noStrike" kern="0" cap="none" spc="0" normalizeH="0" baseline="0" noProof="0" dirty="0">
                  <a:ln>
                    <a:noFill/>
                  </a:ln>
                  <a:solidFill>
                    <a:prstClr val="black"/>
                  </a:solidFill>
                  <a:effectLst/>
                  <a:uLnTx/>
                  <a:uFillTx/>
                  <a:latin typeface="+mn-lt"/>
                  <a:sym typeface="Calibri"/>
                </a:rPr>
                <a:t>Disability</a:t>
              </a: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endParaRPr kumimoji="0" lang="en-AU" sz="600" b="0" i="0" u="none" strike="noStrike" kern="0" cap="none" spc="0" normalizeH="0" baseline="0" noProof="0" dirty="0">
                <a:ln>
                  <a:noFill/>
                </a:ln>
                <a:solidFill>
                  <a:prstClr val="black"/>
                </a:solidFill>
                <a:effectLst/>
                <a:uLnTx/>
                <a:uFillTx/>
                <a:latin typeface="+mn-lt"/>
                <a:sym typeface="Calibri"/>
              </a:endParaRP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r>
                <a:rPr kumimoji="0" lang="en-AU" sz="600" b="0" i="0" u="none" strike="noStrike" kern="0" cap="none" spc="0" normalizeH="0" baseline="0" noProof="0" dirty="0">
                  <a:ln>
                    <a:noFill/>
                  </a:ln>
                  <a:solidFill>
                    <a:prstClr val="black"/>
                  </a:solidFill>
                  <a:effectLst/>
                  <a:uLnTx/>
                  <a:uFillTx/>
                  <a:latin typeface="+mn-lt"/>
                  <a:sym typeface="Calibri"/>
                </a:rPr>
                <a:t>Healthcare</a:t>
              </a: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endParaRPr kumimoji="0" lang="en-AU" sz="600" b="0" i="0" u="none" strike="noStrike" kern="0" cap="none" spc="0" normalizeH="0" baseline="0" noProof="0" dirty="0">
                <a:ln>
                  <a:noFill/>
                </a:ln>
                <a:solidFill>
                  <a:prstClr val="black"/>
                </a:solidFill>
                <a:effectLst/>
                <a:uLnTx/>
                <a:uFillTx/>
                <a:latin typeface="+mn-lt"/>
                <a:sym typeface="Calibri"/>
              </a:endParaRP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r>
                <a:rPr kumimoji="0" lang="en-AU" sz="600" b="0" i="0" u="none" strike="noStrike" kern="0" cap="none" spc="0" normalizeH="0" baseline="0" noProof="0" dirty="0">
                  <a:ln>
                    <a:noFill/>
                  </a:ln>
                  <a:solidFill>
                    <a:prstClr val="black"/>
                  </a:solidFill>
                  <a:effectLst/>
                  <a:uLnTx/>
                  <a:uFillTx/>
                  <a:latin typeface="+mn-lt"/>
                  <a:sym typeface="Calibri"/>
                </a:rPr>
                <a:t>Housing</a:t>
              </a: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endParaRPr kumimoji="0" lang="en-AU" sz="600" b="0" i="0" u="none" strike="noStrike" kern="0" cap="none" spc="0" normalizeH="0" baseline="0" noProof="0" dirty="0">
                <a:ln>
                  <a:noFill/>
                </a:ln>
                <a:solidFill>
                  <a:prstClr val="black"/>
                </a:solidFill>
                <a:effectLst/>
                <a:uLnTx/>
                <a:uFillTx/>
                <a:latin typeface="+mn-lt"/>
                <a:sym typeface="Calibri"/>
              </a:endParaRP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r>
                <a:rPr kumimoji="0" lang="en-AU" sz="600" b="0" i="0" u="none" strike="noStrike" kern="0" cap="none" spc="0" normalizeH="0" baseline="0" noProof="0" dirty="0">
                  <a:ln>
                    <a:noFill/>
                  </a:ln>
                  <a:solidFill>
                    <a:prstClr val="black"/>
                  </a:solidFill>
                  <a:effectLst/>
                  <a:uLnTx/>
                  <a:uFillTx/>
                  <a:latin typeface="+mn-lt"/>
                  <a:sym typeface="Calibri"/>
                </a:rPr>
                <a:t>Police</a:t>
              </a: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endParaRPr kumimoji="0" lang="en-AU" sz="600" b="0" i="0" u="none" strike="noStrike" kern="0" cap="none" spc="0" normalizeH="0" baseline="0" noProof="0" dirty="0">
                <a:ln>
                  <a:noFill/>
                </a:ln>
                <a:solidFill>
                  <a:prstClr val="black"/>
                </a:solidFill>
                <a:effectLst/>
                <a:uLnTx/>
                <a:uFillTx/>
                <a:latin typeface="+mn-lt"/>
                <a:sym typeface="Calibri"/>
              </a:endParaRP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r>
                <a:rPr kumimoji="0" lang="en-AU" sz="600" b="0" i="0" u="none" strike="noStrike" kern="0" cap="none" spc="0" normalizeH="0" baseline="0" noProof="0" dirty="0">
                  <a:ln>
                    <a:noFill/>
                  </a:ln>
                  <a:solidFill>
                    <a:prstClr val="black"/>
                  </a:solidFill>
                  <a:effectLst/>
                  <a:uLnTx/>
                  <a:uFillTx/>
                  <a:latin typeface="+mn-lt"/>
                  <a:sym typeface="Calibri"/>
                </a:rPr>
                <a:t>Education</a:t>
              </a: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endParaRPr kumimoji="0" lang="en-AU" sz="600" b="0" i="0" u="none" strike="noStrike" kern="0" cap="none" spc="0" normalizeH="0" baseline="0" noProof="0" dirty="0">
                <a:ln>
                  <a:noFill/>
                </a:ln>
                <a:solidFill>
                  <a:prstClr val="black"/>
                </a:solidFill>
                <a:effectLst/>
                <a:uLnTx/>
                <a:uFillTx/>
                <a:latin typeface="+mn-lt"/>
                <a:sym typeface="Calibri"/>
              </a:endParaRP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r>
                <a:rPr kumimoji="0" lang="en-AU" sz="600" b="0" i="0" u="none" strike="noStrike" kern="0" cap="none" spc="0" normalizeH="0" baseline="0" noProof="0" dirty="0">
                  <a:ln>
                    <a:noFill/>
                  </a:ln>
                  <a:solidFill>
                    <a:prstClr val="black"/>
                  </a:solidFill>
                  <a:effectLst/>
                  <a:uLnTx/>
                  <a:uFillTx/>
                  <a:latin typeface="+mn-lt"/>
                  <a:sym typeface="Calibri"/>
                </a:rPr>
                <a:t>Youth justice</a:t>
              </a: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endParaRPr kumimoji="0" lang="en-AU" sz="600" b="0" i="0" u="none" strike="noStrike" kern="0" cap="none" spc="0" normalizeH="0" baseline="0" noProof="0" dirty="0">
                <a:ln>
                  <a:noFill/>
                </a:ln>
                <a:solidFill>
                  <a:prstClr val="black"/>
                </a:solidFill>
                <a:effectLst/>
                <a:uLnTx/>
                <a:uFillTx/>
                <a:latin typeface="+mn-lt"/>
                <a:sym typeface="Calibri"/>
              </a:endParaRPr>
            </a:p>
            <a:p>
              <a:pPr marL="0" marR="0" lvl="0" indent="0" algn="ctr" defTabSz="685762" eaLnBrk="1" fontAlgn="auto" latinLnBrk="0" hangingPunct="1">
                <a:lnSpc>
                  <a:spcPct val="80000"/>
                </a:lnSpc>
                <a:spcBef>
                  <a:spcPts val="0"/>
                </a:spcBef>
                <a:spcAft>
                  <a:spcPts val="600"/>
                </a:spcAft>
                <a:buClr>
                  <a:prstClr val="black"/>
                </a:buClr>
                <a:buSzPct val="95000"/>
                <a:buFontTx/>
                <a:buNone/>
                <a:tabLst/>
                <a:defRPr/>
              </a:pPr>
              <a:r>
                <a:rPr kumimoji="0" lang="en-AU" sz="600" b="0" i="0" u="none" strike="noStrike" kern="0" cap="none" spc="0" normalizeH="0" baseline="0" noProof="0" dirty="0">
                  <a:ln>
                    <a:noFill/>
                  </a:ln>
                  <a:solidFill>
                    <a:prstClr val="black"/>
                  </a:solidFill>
                  <a:effectLst/>
                  <a:uLnTx/>
                  <a:uFillTx/>
                  <a:latin typeface="+mn-lt"/>
                  <a:sym typeface="Calibri"/>
                </a:rPr>
                <a:t>Sports and recreation</a:t>
              </a:r>
            </a:p>
          </p:txBody>
        </p:sp>
        <p:sp>
          <p:nvSpPr>
            <p:cNvPr id="25" name="Shape 159">
              <a:extLst>
                <a:ext uri="{FF2B5EF4-FFF2-40B4-BE49-F238E27FC236}">
                  <a16:creationId xmlns:a16="http://schemas.microsoft.com/office/drawing/2014/main" id="{8B86F713-FEB9-4553-B9B9-F334191DCA9B}"/>
                </a:ext>
              </a:extLst>
            </p:cNvPr>
            <p:cNvSpPr txBox="1"/>
            <p:nvPr/>
          </p:nvSpPr>
          <p:spPr>
            <a:xfrm>
              <a:off x="2071909" y="1047700"/>
              <a:ext cx="1015478" cy="5467404"/>
            </a:xfrm>
            <a:prstGeom prst="rect">
              <a:avLst/>
            </a:prstGeom>
            <a:noFill/>
            <a:ln w="15875" cap="flat" cmpd="sng">
              <a:solidFill>
                <a:sysClr val="window" lastClr="FFFFFF"/>
              </a:solidFill>
              <a:prstDash val="sysDot"/>
              <a:round/>
              <a:headEnd type="none" w="med" len="med"/>
              <a:tailEnd type="none" w="med" len="med"/>
            </a:ln>
          </p:spPr>
          <p:txBody>
            <a:bodyPr vert="vert270" lIns="108000" tIns="162000" rIns="108000" bIns="144000" anchor="ctr" anchorCtr="0">
              <a:noAutofit/>
            </a:bodyPr>
            <a:lstStyle/>
            <a:p>
              <a:pPr marL="0" marR="0" lvl="0" indent="0" algn="ctr" defTabSz="685762" eaLnBrk="1" fontAlgn="auto" latinLnBrk="0" hangingPunct="1">
                <a:lnSpc>
                  <a:spcPct val="80000"/>
                </a:lnSpc>
                <a:spcBef>
                  <a:spcPts val="225"/>
                </a:spcBef>
                <a:spcAft>
                  <a:spcPts val="225"/>
                </a:spcAft>
                <a:buClr>
                  <a:prstClr val="black"/>
                </a:buClr>
                <a:buSzPct val="95000"/>
                <a:buFontTx/>
                <a:buNone/>
                <a:tabLst/>
                <a:defRPr/>
              </a:pPr>
              <a:r>
                <a:rPr kumimoji="0" lang="en-AU" sz="800" b="0" i="0" u="none" strike="noStrike" kern="0" cap="none" spc="0" normalizeH="0" baseline="0" noProof="0" dirty="0">
                  <a:ln>
                    <a:noFill/>
                  </a:ln>
                  <a:solidFill>
                    <a:prstClr val="black"/>
                  </a:solidFill>
                  <a:effectLst/>
                  <a:uLnTx/>
                  <a:uFillTx/>
                  <a:latin typeface="+mn-lt"/>
                  <a:sym typeface="Calibri"/>
                </a:rPr>
                <a:t>SYSTEM INTERFACE </a:t>
              </a:r>
            </a:p>
            <a:p>
              <a:pPr marL="0" marR="0" lvl="0" indent="0" algn="ctr" defTabSz="685762" eaLnBrk="1" fontAlgn="auto" latinLnBrk="0" hangingPunct="1">
                <a:lnSpc>
                  <a:spcPct val="80000"/>
                </a:lnSpc>
                <a:spcBef>
                  <a:spcPts val="225"/>
                </a:spcBef>
                <a:spcAft>
                  <a:spcPts val="225"/>
                </a:spcAft>
                <a:buClr>
                  <a:prstClr val="black"/>
                </a:buClr>
                <a:buSzPct val="95000"/>
                <a:buFontTx/>
                <a:buNone/>
                <a:tabLst/>
                <a:defRPr/>
              </a:pPr>
              <a:r>
                <a:rPr kumimoji="0" lang="en-AU" sz="800" b="0" i="0" u="none" strike="noStrike" kern="0" cap="none" spc="0" normalizeH="0" baseline="0" noProof="0" dirty="0">
                  <a:ln>
                    <a:noFill/>
                  </a:ln>
                  <a:solidFill>
                    <a:prstClr val="black"/>
                  </a:solidFill>
                  <a:effectLst/>
                  <a:uLnTx/>
                  <a:uFillTx/>
                  <a:latin typeface="+mn-lt"/>
                  <a:sym typeface="Calibri"/>
                </a:rPr>
                <a:t>&amp; COORDINATION</a:t>
              </a:r>
            </a:p>
          </p:txBody>
        </p:sp>
      </p:grpSp>
      <p:sp>
        <p:nvSpPr>
          <p:cNvPr id="26" name="Rectangle 25">
            <a:extLst>
              <a:ext uri="{FF2B5EF4-FFF2-40B4-BE49-F238E27FC236}">
                <a16:creationId xmlns:a16="http://schemas.microsoft.com/office/drawing/2014/main" id="{E60A9AD5-D4CB-438E-8579-50055B6B3D90}"/>
              </a:ext>
            </a:extLst>
          </p:cNvPr>
          <p:cNvSpPr/>
          <p:nvPr/>
        </p:nvSpPr>
        <p:spPr>
          <a:xfrm>
            <a:off x="4626005" y="1542047"/>
            <a:ext cx="4156929" cy="270000"/>
          </a:xfrm>
          <a:prstGeom prst="rect">
            <a:avLst/>
          </a:prstGeom>
          <a:noFill/>
          <a:ln w="25400" cap="flat" cmpd="sng" algn="ctr">
            <a:noFill/>
            <a:prstDash val="solid"/>
          </a:ln>
          <a:effectLst/>
        </p:spPr>
        <p:txBody>
          <a:bodyPr rtlCol="0" anchor="ctr"/>
          <a:lstStyle/>
          <a:p>
            <a:pPr marL="0" marR="0" lvl="0" indent="0" defTabSz="685762" eaLnBrk="1" fontAlgn="auto" latinLnBrk="0" hangingPunct="1">
              <a:lnSpc>
                <a:spcPct val="100000"/>
              </a:lnSpc>
              <a:spcBef>
                <a:spcPts val="0"/>
              </a:spcBef>
              <a:spcAft>
                <a:spcPts val="0"/>
              </a:spcAft>
              <a:buClrTx/>
              <a:buSzTx/>
              <a:buFontTx/>
              <a:buNone/>
              <a:tabLst/>
              <a:defRPr/>
            </a:pPr>
            <a:r>
              <a:rPr kumimoji="0" lang="en-AU" sz="700" b="0" i="0" u="none" strike="noStrike" kern="0" cap="none" spc="0" normalizeH="0" baseline="0" noProof="0" dirty="0">
                <a:ln>
                  <a:noFill/>
                </a:ln>
                <a:solidFill>
                  <a:prstClr val="black"/>
                </a:solidFill>
                <a:effectLst/>
                <a:uLnTx/>
                <a:uFillTx/>
                <a:latin typeface="+mn-lt"/>
                <a:ea typeface="+mn-ea"/>
                <a:cs typeface="+mn-cs"/>
              </a:rPr>
              <a:t>Services that provide treatment and support in a hospital setting, including emergency departments; acute, subacute and nonacute inpatient units; and consultation and liaison services.</a:t>
            </a:r>
          </a:p>
        </p:txBody>
      </p:sp>
      <p:sp>
        <p:nvSpPr>
          <p:cNvPr id="27" name="Rectangle 26">
            <a:extLst>
              <a:ext uri="{FF2B5EF4-FFF2-40B4-BE49-F238E27FC236}">
                <a16:creationId xmlns:a16="http://schemas.microsoft.com/office/drawing/2014/main" id="{C5AC3D9A-5B4E-4F87-87FA-F19B9056AA8E}"/>
              </a:ext>
            </a:extLst>
          </p:cNvPr>
          <p:cNvSpPr/>
          <p:nvPr/>
        </p:nvSpPr>
        <p:spPr>
          <a:xfrm>
            <a:off x="4842029" y="1899824"/>
            <a:ext cx="3940905" cy="270000"/>
          </a:xfrm>
          <a:prstGeom prst="rect">
            <a:avLst/>
          </a:prstGeom>
          <a:noFill/>
          <a:ln w="25400" cap="flat" cmpd="sng" algn="ctr">
            <a:noFill/>
            <a:prstDash val="solid"/>
          </a:ln>
          <a:effectLst/>
        </p:spPr>
        <p:txBody>
          <a:bodyPr rtlCol="0" anchor="ctr"/>
          <a:lstStyle/>
          <a:p>
            <a:pPr marL="0" marR="0" lvl="0" indent="0" defTabSz="685762" eaLnBrk="1" fontAlgn="auto" latinLnBrk="0" hangingPunct="1">
              <a:lnSpc>
                <a:spcPct val="100000"/>
              </a:lnSpc>
              <a:spcBef>
                <a:spcPts val="0"/>
              </a:spcBef>
              <a:spcAft>
                <a:spcPts val="0"/>
              </a:spcAft>
              <a:buClrTx/>
              <a:buSzTx/>
              <a:buFontTx/>
              <a:buNone/>
              <a:tabLst/>
              <a:defRPr/>
            </a:pPr>
            <a:r>
              <a:rPr kumimoji="0" lang="en-AU" sz="700" b="0" i="0" u="none" strike="noStrike" kern="0" cap="none" spc="0" normalizeH="0" baseline="0" noProof="0" dirty="0">
                <a:ln>
                  <a:noFill/>
                </a:ln>
                <a:solidFill>
                  <a:prstClr val="black"/>
                </a:solidFill>
                <a:effectLst/>
                <a:uLnTx/>
                <a:uFillTx/>
                <a:latin typeface="+mn-lt"/>
                <a:ea typeface="+mn-ea"/>
                <a:cs typeface="+mn-cs"/>
              </a:rPr>
              <a:t>Services that provide treatment and support in a residential-style setting. These individuals require intensive support, but not admission to hospital. </a:t>
            </a:r>
          </a:p>
        </p:txBody>
      </p:sp>
      <p:sp>
        <p:nvSpPr>
          <p:cNvPr id="28" name="Rectangle 27">
            <a:extLst>
              <a:ext uri="{FF2B5EF4-FFF2-40B4-BE49-F238E27FC236}">
                <a16:creationId xmlns:a16="http://schemas.microsoft.com/office/drawing/2014/main" id="{9416E9A8-4B20-4CB8-B78D-9C01A6F1B590}"/>
              </a:ext>
            </a:extLst>
          </p:cNvPr>
          <p:cNvSpPr/>
          <p:nvPr/>
        </p:nvSpPr>
        <p:spPr>
          <a:xfrm>
            <a:off x="6370201" y="4390407"/>
            <a:ext cx="2358162" cy="270000"/>
          </a:xfrm>
          <a:prstGeom prst="rect">
            <a:avLst/>
          </a:prstGeom>
          <a:noFill/>
          <a:ln w="25400" cap="flat" cmpd="sng" algn="ctr">
            <a:noFill/>
            <a:prstDash val="solid"/>
          </a:ln>
          <a:effectLst/>
        </p:spPr>
        <p:txBody>
          <a:bodyPr rtlCol="0" anchor="ctr"/>
          <a:lstStyle/>
          <a:p>
            <a:pPr marL="0" marR="0" lvl="0" indent="0" defTabSz="685762" eaLnBrk="1" fontAlgn="auto" latinLnBrk="0" hangingPunct="1">
              <a:lnSpc>
                <a:spcPct val="100000"/>
              </a:lnSpc>
              <a:spcBef>
                <a:spcPts val="0"/>
              </a:spcBef>
              <a:spcAft>
                <a:spcPts val="0"/>
              </a:spcAft>
              <a:buClrTx/>
              <a:buSzTx/>
              <a:buFontTx/>
              <a:buNone/>
              <a:tabLst/>
              <a:defRPr/>
            </a:pPr>
            <a:r>
              <a:rPr kumimoji="0" lang="en-AU" sz="700" b="0" i="0" u="none" strike="noStrike" kern="0" cap="none" spc="0" normalizeH="0" baseline="0" noProof="0" dirty="0">
                <a:ln>
                  <a:noFill/>
                </a:ln>
                <a:solidFill>
                  <a:prstClr val="black"/>
                </a:solidFill>
                <a:effectLst/>
                <a:uLnTx/>
                <a:uFillTx/>
                <a:latin typeface="+mn-lt"/>
                <a:ea typeface="+mn-ea"/>
                <a:cs typeface="+mn-cs"/>
              </a:rPr>
              <a:t>Initiatives to reduce the prevalence of mental health issues.</a:t>
            </a:r>
          </a:p>
        </p:txBody>
      </p:sp>
      <p:sp>
        <p:nvSpPr>
          <p:cNvPr id="29" name="Rectangle 28">
            <a:extLst>
              <a:ext uri="{FF2B5EF4-FFF2-40B4-BE49-F238E27FC236}">
                <a16:creationId xmlns:a16="http://schemas.microsoft.com/office/drawing/2014/main" id="{3202E353-FE67-461A-985B-C51FB56A5DC2}"/>
              </a:ext>
            </a:extLst>
          </p:cNvPr>
          <p:cNvSpPr/>
          <p:nvPr/>
        </p:nvSpPr>
        <p:spPr>
          <a:xfrm>
            <a:off x="6154995" y="4032632"/>
            <a:ext cx="2573368" cy="270000"/>
          </a:xfrm>
          <a:prstGeom prst="rect">
            <a:avLst/>
          </a:prstGeom>
          <a:noFill/>
          <a:ln w="25400" cap="flat" cmpd="sng" algn="ctr">
            <a:noFill/>
            <a:prstDash val="solid"/>
          </a:ln>
          <a:effectLst/>
        </p:spPr>
        <p:txBody>
          <a:bodyPr rtlCol="0" anchor="ctr"/>
          <a:lstStyle/>
          <a:p>
            <a:pPr marL="0" marR="0" lvl="0" indent="0" defTabSz="685762" eaLnBrk="1" fontAlgn="auto" latinLnBrk="0" hangingPunct="1">
              <a:lnSpc>
                <a:spcPct val="100000"/>
              </a:lnSpc>
              <a:spcBef>
                <a:spcPts val="0"/>
              </a:spcBef>
              <a:spcAft>
                <a:spcPts val="0"/>
              </a:spcAft>
              <a:buClrTx/>
              <a:buSzTx/>
              <a:buFontTx/>
              <a:buNone/>
              <a:tabLst/>
              <a:defRPr/>
            </a:pPr>
            <a:r>
              <a:rPr kumimoji="0" lang="en-AU" sz="700" b="0" i="0" u="none" strike="noStrike" kern="0" cap="none" spc="0" normalizeH="0" baseline="0" noProof="0" dirty="0">
                <a:ln>
                  <a:noFill/>
                </a:ln>
                <a:solidFill>
                  <a:prstClr val="black"/>
                </a:solidFill>
                <a:effectLst/>
                <a:uLnTx/>
                <a:uFillTx/>
                <a:latin typeface="+mn-lt"/>
                <a:ea typeface="+mn-ea"/>
                <a:cs typeface="+mn-cs"/>
              </a:rPr>
              <a:t>Activities undertaken by an individual to maintain their mental health.</a:t>
            </a:r>
          </a:p>
        </p:txBody>
      </p:sp>
      <p:sp>
        <p:nvSpPr>
          <p:cNvPr id="30" name="Rectangle 29">
            <a:extLst>
              <a:ext uri="{FF2B5EF4-FFF2-40B4-BE49-F238E27FC236}">
                <a16:creationId xmlns:a16="http://schemas.microsoft.com/office/drawing/2014/main" id="{F4632C74-A70E-47A9-BE33-F90402D0F648}"/>
              </a:ext>
            </a:extLst>
          </p:cNvPr>
          <p:cNvSpPr/>
          <p:nvPr/>
        </p:nvSpPr>
        <p:spPr>
          <a:xfrm>
            <a:off x="5913059" y="3674855"/>
            <a:ext cx="2815305" cy="270000"/>
          </a:xfrm>
          <a:prstGeom prst="rect">
            <a:avLst/>
          </a:prstGeom>
          <a:noFill/>
          <a:ln w="25400" cap="flat" cmpd="sng" algn="ctr">
            <a:noFill/>
            <a:prstDash val="solid"/>
          </a:ln>
          <a:effectLst/>
        </p:spPr>
        <p:txBody>
          <a:bodyPr rtlCol="0" anchor="ctr"/>
          <a:lstStyle/>
          <a:p>
            <a:pPr marL="0" marR="0" lvl="0" indent="0" defTabSz="685762" eaLnBrk="1" fontAlgn="auto" latinLnBrk="0" hangingPunct="1">
              <a:lnSpc>
                <a:spcPct val="100000"/>
              </a:lnSpc>
              <a:spcBef>
                <a:spcPts val="0"/>
              </a:spcBef>
              <a:spcAft>
                <a:spcPts val="0"/>
              </a:spcAft>
              <a:buClrTx/>
              <a:buSzTx/>
              <a:buFontTx/>
              <a:buNone/>
              <a:tabLst/>
              <a:defRPr/>
            </a:pPr>
            <a:r>
              <a:rPr kumimoji="0" lang="en-AU" sz="700" b="0" i="0" u="none" strike="noStrike" kern="0" cap="none" spc="0" normalizeH="0" baseline="0" noProof="0" dirty="0">
                <a:ln>
                  <a:noFill/>
                </a:ln>
                <a:solidFill>
                  <a:prstClr val="black"/>
                </a:solidFill>
                <a:effectLst/>
                <a:uLnTx/>
                <a:uFillTx/>
                <a:latin typeface="+mn-lt"/>
                <a:ea typeface="+mn-ea"/>
                <a:cs typeface="+mn-cs"/>
              </a:rPr>
              <a:t>Support offered by family members, friends and other non-health-professionals. </a:t>
            </a:r>
          </a:p>
        </p:txBody>
      </p:sp>
      <p:sp>
        <p:nvSpPr>
          <p:cNvPr id="31" name="Rectangle 30">
            <a:extLst>
              <a:ext uri="{FF2B5EF4-FFF2-40B4-BE49-F238E27FC236}">
                <a16:creationId xmlns:a16="http://schemas.microsoft.com/office/drawing/2014/main" id="{EDF49B07-F3C9-4915-8032-8405E86A4C59}"/>
              </a:ext>
            </a:extLst>
          </p:cNvPr>
          <p:cNvSpPr/>
          <p:nvPr/>
        </p:nvSpPr>
        <p:spPr>
          <a:xfrm>
            <a:off x="5708129" y="3317078"/>
            <a:ext cx="3074804" cy="270000"/>
          </a:xfrm>
          <a:prstGeom prst="rect">
            <a:avLst/>
          </a:prstGeom>
          <a:noFill/>
          <a:ln w="25400" cap="flat" cmpd="sng" algn="ctr">
            <a:noFill/>
            <a:prstDash val="solid"/>
          </a:ln>
          <a:effectLst/>
        </p:spPr>
        <p:txBody>
          <a:bodyPr rtlCol="0" anchor="ctr"/>
          <a:lstStyle/>
          <a:p>
            <a:pPr marL="0" marR="0" lvl="0" indent="0" defTabSz="685762" eaLnBrk="1" fontAlgn="auto" latinLnBrk="0" hangingPunct="1">
              <a:lnSpc>
                <a:spcPct val="100000"/>
              </a:lnSpc>
              <a:spcBef>
                <a:spcPts val="0"/>
              </a:spcBef>
              <a:spcAft>
                <a:spcPts val="0"/>
              </a:spcAft>
              <a:buClrTx/>
              <a:buSzTx/>
              <a:buFontTx/>
              <a:buNone/>
              <a:tabLst/>
              <a:defRPr/>
            </a:pPr>
            <a:r>
              <a:rPr kumimoji="0" lang="en-AU" sz="700" b="0" i="0" u="none" strike="noStrike" kern="0" cap="none" spc="0" normalizeH="0" baseline="0" noProof="0" dirty="0">
                <a:ln>
                  <a:noFill/>
                </a:ln>
                <a:solidFill>
                  <a:prstClr val="black"/>
                </a:solidFill>
                <a:effectLst/>
                <a:uLnTx/>
                <a:uFillTx/>
                <a:latin typeface="+mn-lt"/>
                <a:ea typeface="+mn-ea"/>
                <a:cs typeface="+mn-cs"/>
              </a:rPr>
              <a:t>Interventions delivered by general practitioners, nurses and allied health professionals. </a:t>
            </a:r>
          </a:p>
        </p:txBody>
      </p:sp>
      <p:sp>
        <p:nvSpPr>
          <p:cNvPr id="32" name="Rectangle 31">
            <a:extLst>
              <a:ext uri="{FF2B5EF4-FFF2-40B4-BE49-F238E27FC236}">
                <a16:creationId xmlns:a16="http://schemas.microsoft.com/office/drawing/2014/main" id="{C0167BBC-2807-4639-9D68-496CF3D9F1DE}"/>
              </a:ext>
            </a:extLst>
          </p:cNvPr>
          <p:cNvSpPr/>
          <p:nvPr/>
        </p:nvSpPr>
        <p:spPr>
          <a:xfrm>
            <a:off x="5521254" y="2959301"/>
            <a:ext cx="3261679" cy="270000"/>
          </a:xfrm>
          <a:prstGeom prst="rect">
            <a:avLst/>
          </a:prstGeom>
          <a:noFill/>
          <a:ln w="25400" cap="flat" cmpd="sng" algn="ctr">
            <a:noFill/>
            <a:prstDash val="solid"/>
          </a:ln>
          <a:effectLst/>
        </p:spPr>
        <p:txBody>
          <a:bodyPr rtlCol="0" anchor="ctr"/>
          <a:lstStyle/>
          <a:p>
            <a:pPr marL="0" marR="0" lvl="0" indent="0" defTabSz="685762" eaLnBrk="1" fontAlgn="auto" latinLnBrk="0" hangingPunct="1">
              <a:lnSpc>
                <a:spcPct val="100000"/>
              </a:lnSpc>
              <a:spcBef>
                <a:spcPts val="0"/>
              </a:spcBef>
              <a:spcAft>
                <a:spcPts val="0"/>
              </a:spcAft>
              <a:buClrTx/>
              <a:buSzTx/>
              <a:buFontTx/>
              <a:buNone/>
              <a:tabLst/>
              <a:defRPr/>
            </a:pPr>
            <a:r>
              <a:rPr kumimoji="0" lang="en-AU" sz="700" b="0" i="0" u="none" strike="noStrike" kern="0" cap="none" spc="0" normalizeH="0" baseline="0" noProof="0" dirty="0">
                <a:ln>
                  <a:noFill/>
                </a:ln>
                <a:solidFill>
                  <a:prstClr val="black"/>
                </a:solidFill>
                <a:effectLst/>
                <a:uLnTx/>
                <a:uFillTx/>
                <a:latin typeface="+mn-lt"/>
                <a:ea typeface="+mn-ea"/>
                <a:cs typeface="+mn-cs"/>
              </a:rPr>
              <a:t>Specialist interventions delivered by general practitioners, nurses and allied health professionals with additional training in mental health. </a:t>
            </a:r>
          </a:p>
        </p:txBody>
      </p:sp>
      <p:sp>
        <p:nvSpPr>
          <p:cNvPr id="33" name="Rectangle 32">
            <a:extLst>
              <a:ext uri="{FF2B5EF4-FFF2-40B4-BE49-F238E27FC236}">
                <a16:creationId xmlns:a16="http://schemas.microsoft.com/office/drawing/2014/main" id="{65BB6866-6A0B-43C4-8A3E-3328D47B9BC0}"/>
              </a:ext>
            </a:extLst>
          </p:cNvPr>
          <p:cNvSpPr/>
          <p:nvPr/>
        </p:nvSpPr>
        <p:spPr>
          <a:xfrm>
            <a:off x="5274078" y="2601524"/>
            <a:ext cx="3508856" cy="270000"/>
          </a:xfrm>
          <a:prstGeom prst="rect">
            <a:avLst/>
          </a:prstGeom>
          <a:noFill/>
          <a:ln w="25400" cap="flat" cmpd="sng" algn="ctr">
            <a:noFill/>
            <a:prstDash val="solid"/>
          </a:ln>
          <a:effectLst/>
        </p:spPr>
        <p:txBody>
          <a:bodyPr rtlCol="0" anchor="ctr"/>
          <a:lstStyle/>
          <a:p>
            <a:pPr marL="0" marR="0" lvl="0" indent="0" defTabSz="685762" eaLnBrk="1" fontAlgn="auto" latinLnBrk="0" hangingPunct="1">
              <a:lnSpc>
                <a:spcPct val="100000"/>
              </a:lnSpc>
              <a:spcBef>
                <a:spcPts val="0"/>
              </a:spcBef>
              <a:spcAft>
                <a:spcPts val="0"/>
              </a:spcAft>
              <a:buClrTx/>
              <a:buSzTx/>
              <a:buFontTx/>
              <a:buNone/>
              <a:tabLst/>
              <a:defRPr/>
            </a:pPr>
            <a:r>
              <a:rPr kumimoji="0" lang="en-AU" sz="700" b="0" i="0" u="none" strike="noStrike" kern="0" cap="none" spc="0" normalizeH="0" baseline="0" noProof="0" dirty="0">
                <a:ln>
                  <a:noFill/>
                </a:ln>
                <a:solidFill>
                  <a:prstClr val="black"/>
                </a:solidFill>
                <a:effectLst/>
                <a:uLnTx/>
                <a:uFillTx/>
                <a:latin typeface="+mn-lt"/>
                <a:ea typeface="+mn-ea"/>
                <a:cs typeface="+mn-cs"/>
              </a:rPr>
              <a:t>Services that provide individuals with access to the help and support they need to participate in the community. </a:t>
            </a:r>
          </a:p>
        </p:txBody>
      </p:sp>
      <p:sp>
        <p:nvSpPr>
          <p:cNvPr id="34" name="Rectangle 33">
            <a:extLst>
              <a:ext uri="{FF2B5EF4-FFF2-40B4-BE49-F238E27FC236}">
                <a16:creationId xmlns:a16="http://schemas.microsoft.com/office/drawing/2014/main" id="{D1979E95-A879-4D5E-B16E-E940E38366B8}"/>
              </a:ext>
            </a:extLst>
          </p:cNvPr>
          <p:cNvSpPr/>
          <p:nvPr/>
        </p:nvSpPr>
        <p:spPr>
          <a:xfrm>
            <a:off x="5112059" y="2243747"/>
            <a:ext cx="3670875" cy="270000"/>
          </a:xfrm>
          <a:prstGeom prst="rect">
            <a:avLst/>
          </a:prstGeom>
          <a:noFill/>
          <a:ln w="25400" cap="flat" cmpd="sng" algn="ctr">
            <a:noFill/>
            <a:prstDash val="solid"/>
          </a:ln>
          <a:effectLst/>
        </p:spPr>
        <p:txBody>
          <a:bodyPr rtlCol="0" anchor="ctr"/>
          <a:lstStyle/>
          <a:p>
            <a:pPr marL="0" marR="0" lvl="0" indent="0" defTabSz="685762" eaLnBrk="1" fontAlgn="auto" latinLnBrk="0" hangingPunct="1">
              <a:lnSpc>
                <a:spcPct val="100000"/>
              </a:lnSpc>
              <a:spcBef>
                <a:spcPts val="0"/>
              </a:spcBef>
              <a:spcAft>
                <a:spcPts val="0"/>
              </a:spcAft>
              <a:buClrTx/>
              <a:buSzTx/>
              <a:buFontTx/>
              <a:buNone/>
              <a:tabLst/>
              <a:defRPr/>
            </a:pPr>
            <a:r>
              <a:rPr kumimoji="0" lang="en-AU" sz="700" b="0" i="0" u="none" strike="noStrike" kern="0" cap="none" spc="0" normalizeH="0" baseline="0" noProof="0" dirty="0">
                <a:ln>
                  <a:noFill/>
                </a:ln>
                <a:solidFill>
                  <a:prstClr val="black"/>
                </a:solidFill>
                <a:effectLst/>
                <a:uLnTx/>
                <a:uFillTx/>
                <a:latin typeface="+mn-lt"/>
                <a:ea typeface="+mn-ea"/>
                <a:cs typeface="+mn-cs"/>
              </a:rPr>
              <a:t>Services that provide clinical care in the community. These services are non-residential, and can be acute, intensive or ongoing. These includes sub-specialist services. </a:t>
            </a:r>
          </a:p>
        </p:txBody>
      </p:sp>
      <p:sp>
        <p:nvSpPr>
          <p:cNvPr id="35" name="Title 1">
            <a:extLst>
              <a:ext uri="{FF2B5EF4-FFF2-40B4-BE49-F238E27FC236}">
                <a16:creationId xmlns:a16="http://schemas.microsoft.com/office/drawing/2014/main" id="{F6D307A9-12ED-4420-BF24-0D14F544213F}"/>
              </a:ext>
            </a:extLst>
          </p:cNvPr>
          <p:cNvSpPr txBox="1">
            <a:spLocks/>
          </p:cNvSpPr>
          <p:nvPr/>
        </p:nvSpPr>
        <p:spPr bwMode="auto">
          <a:xfrm>
            <a:off x="3783014" y="1613670"/>
            <a:ext cx="876114" cy="18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algn="l" defTabSz="685800" rtl="0" eaLnBrk="1" fontAlgn="base" hangingPunct="1">
              <a:lnSpc>
                <a:spcPct val="90000"/>
              </a:lnSpc>
              <a:spcBef>
                <a:spcPct val="0"/>
              </a:spcBef>
              <a:spcAft>
                <a:spcPct val="0"/>
              </a:spcAft>
              <a:defRPr sz="3300" b="1" kern="1200">
                <a:solidFill>
                  <a:schemeClr val="accent6"/>
                </a:solidFill>
                <a:latin typeface="+mj-lt"/>
                <a:ea typeface="+mj-ea"/>
                <a:cs typeface="+mj-cs"/>
              </a:defRPr>
            </a:lvl1pPr>
            <a:lvl2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9pPr>
          </a:lstStyle>
          <a:p>
            <a:pPr algn="ctr"/>
            <a:r>
              <a:rPr lang="en-AU" altLang="en-US" sz="800" b="0" dirty="0">
                <a:solidFill>
                  <a:schemeClr val="tx1"/>
                </a:solidFill>
              </a:rPr>
              <a:t>HOSPITAL</a:t>
            </a:r>
            <a:endParaRPr lang="en-AU" altLang="en-US" sz="1100" b="0" dirty="0">
              <a:solidFill>
                <a:schemeClr val="tx1"/>
              </a:solidFill>
            </a:endParaRPr>
          </a:p>
        </p:txBody>
      </p:sp>
      <p:sp>
        <p:nvSpPr>
          <p:cNvPr id="36" name="Title 1">
            <a:extLst>
              <a:ext uri="{FF2B5EF4-FFF2-40B4-BE49-F238E27FC236}">
                <a16:creationId xmlns:a16="http://schemas.microsoft.com/office/drawing/2014/main" id="{D85C3874-8773-4D36-B255-C8F60CE55976}"/>
              </a:ext>
            </a:extLst>
          </p:cNvPr>
          <p:cNvSpPr txBox="1">
            <a:spLocks/>
          </p:cNvSpPr>
          <p:nvPr/>
        </p:nvSpPr>
        <p:spPr bwMode="auto">
          <a:xfrm>
            <a:off x="3783014" y="1909989"/>
            <a:ext cx="876114" cy="18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algn="l" defTabSz="685800" rtl="0" eaLnBrk="1" fontAlgn="base" hangingPunct="1">
              <a:lnSpc>
                <a:spcPct val="90000"/>
              </a:lnSpc>
              <a:spcBef>
                <a:spcPct val="0"/>
              </a:spcBef>
              <a:spcAft>
                <a:spcPct val="0"/>
              </a:spcAft>
              <a:defRPr sz="3300" b="1" kern="1200">
                <a:solidFill>
                  <a:schemeClr val="accent6"/>
                </a:solidFill>
                <a:latin typeface="+mj-lt"/>
                <a:ea typeface="+mj-ea"/>
                <a:cs typeface="+mj-cs"/>
              </a:defRPr>
            </a:lvl1pPr>
            <a:lvl2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9pPr>
          </a:lstStyle>
          <a:p>
            <a:pPr algn="ctr"/>
            <a:r>
              <a:rPr lang="en-AU" altLang="en-US" sz="800" b="0" dirty="0">
                <a:solidFill>
                  <a:schemeClr val="tx1"/>
                </a:solidFill>
              </a:rPr>
              <a:t>COMMUNITY BED-BASED</a:t>
            </a:r>
            <a:endParaRPr lang="en-AU" altLang="en-US" sz="1100" b="0" dirty="0">
              <a:solidFill>
                <a:schemeClr val="tx1"/>
              </a:solidFill>
            </a:endParaRPr>
          </a:p>
        </p:txBody>
      </p:sp>
      <p:sp>
        <p:nvSpPr>
          <p:cNvPr id="37" name="Title 1">
            <a:extLst>
              <a:ext uri="{FF2B5EF4-FFF2-40B4-BE49-F238E27FC236}">
                <a16:creationId xmlns:a16="http://schemas.microsoft.com/office/drawing/2014/main" id="{150FC77F-490C-4452-BE1D-C1A638BCD71A}"/>
              </a:ext>
            </a:extLst>
          </p:cNvPr>
          <p:cNvSpPr txBox="1">
            <a:spLocks/>
          </p:cNvSpPr>
          <p:nvPr/>
        </p:nvSpPr>
        <p:spPr bwMode="auto">
          <a:xfrm>
            <a:off x="3783014" y="2271505"/>
            <a:ext cx="876114" cy="18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algn="l" defTabSz="685800" rtl="0" eaLnBrk="1" fontAlgn="base" hangingPunct="1">
              <a:lnSpc>
                <a:spcPct val="90000"/>
              </a:lnSpc>
              <a:spcBef>
                <a:spcPct val="0"/>
              </a:spcBef>
              <a:spcAft>
                <a:spcPct val="0"/>
              </a:spcAft>
              <a:defRPr sz="3300" b="1" kern="1200">
                <a:solidFill>
                  <a:schemeClr val="accent6"/>
                </a:solidFill>
                <a:latin typeface="+mj-lt"/>
                <a:ea typeface="+mj-ea"/>
                <a:cs typeface="+mj-cs"/>
              </a:defRPr>
            </a:lvl1pPr>
            <a:lvl2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9pPr>
          </a:lstStyle>
          <a:p>
            <a:pPr algn="ctr"/>
            <a:r>
              <a:rPr lang="en-AU" altLang="en-US" sz="800" b="0" dirty="0">
                <a:solidFill>
                  <a:schemeClr val="tx1"/>
                </a:solidFill>
              </a:rPr>
              <a:t>COMMUNITY TREATMENT</a:t>
            </a:r>
            <a:endParaRPr lang="en-AU" altLang="en-US" sz="1100" b="0" dirty="0">
              <a:solidFill>
                <a:schemeClr val="tx1"/>
              </a:solidFill>
            </a:endParaRPr>
          </a:p>
        </p:txBody>
      </p:sp>
      <p:sp>
        <p:nvSpPr>
          <p:cNvPr id="38" name="Title 1">
            <a:extLst>
              <a:ext uri="{FF2B5EF4-FFF2-40B4-BE49-F238E27FC236}">
                <a16:creationId xmlns:a16="http://schemas.microsoft.com/office/drawing/2014/main" id="{1189ADA8-96C8-4BA0-8FEC-A2B2FFE854B5}"/>
              </a:ext>
            </a:extLst>
          </p:cNvPr>
          <p:cNvSpPr txBox="1">
            <a:spLocks/>
          </p:cNvSpPr>
          <p:nvPr/>
        </p:nvSpPr>
        <p:spPr>
          <a:xfrm>
            <a:off x="425719" y="183039"/>
            <a:ext cx="6996365" cy="376914"/>
          </a:xfrm>
          <a:prstGeom prst="rect">
            <a:avLst/>
          </a:prstGeom>
        </p:spPr>
        <p:txBody>
          <a:bodyPr lIns="0"/>
          <a:lstStyle>
            <a:lvl1pPr algn="l" defTabSz="685800" rtl="0" eaLnBrk="1" fontAlgn="base" hangingPunct="1">
              <a:lnSpc>
                <a:spcPct val="90000"/>
              </a:lnSpc>
              <a:spcBef>
                <a:spcPct val="0"/>
              </a:spcBef>
              <a:spcAft>
                <a:spcPct val="0"/>
              </a:spcAft>
              <a:defRPr sz="3300" b="1"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9pPr>
          </a:lstStyle>
          <a:p>
            <a:r>
              <a:rPr lang="en-AU" sz="2400" dirty="0">
                <a:solidFill>
                  <a:schemeClr val="accent4">
                    <a:lumMod val="60000"/>
                    <a:lumOff val="40000"/>
                  </a:schemeClr>
                </a:solidFill>
              </a:rPr>
              <a:t>Scope: vision, define and design</a:t>
            </a:r>
          </a:p>
        </p:txBody>
      </p:sp>
    </p:spTree>
    <p:extLst>
      <p:ext uri="{BB962C8B-B14F-4D97-AF65-F5344CB8AC3E}">
        <p14:creationId xmlns:p14="http://schemas.microsoft.com/office/powerpoint/2010/main" val="352790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DBF8B7-4B37-48CE-9278-088245BFC776}"/>
              </a:ext>
            </a:extLst>
          </p:cNvPr>
          <p:cNvSpPr txBox="1">
            <a:spLocks/>
          </p:cNvSpPr>
          <p:nvPr/>
        </p:nvSpPr>
        <p:spPr>
          <a:xfrm>
            <a:off x="331190" y="190019"/>
            <a:ext cx="6405719" cy="376914"/>
          </a:xfrm>
          <a:prstGeom prst="rect">
            <a:avLst/>
          </a:prstGeom>
        </p:spPr>
        <p:txBody>
          <a:bodyPr/>
          <a:lstStyle>
            <a:lvl1pPr algn="l" defTabSz="685800" rtl="0" eaLnBrk="1" fontAlgn="base" hangingPunct="1">
              <a:lnSpc>
                <a:spcPct val="90000"/>
              </a:lnSpc>
              <a:spcBef>
                <a:spcPct val="0"/>
              </a:spcBef>
              <a:spcAft>
                <a:spcPct val="0"/>
              </a:spcAft>
              <a:defRPr sz="3300" b="1"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9pPr>
          </a:lstStyle>
          <a:p>
            <a:r>
              <a:rPr lang="en-AU" sz="2400" dirty="0">
                <a:solidFill>
                  <a:schemeClr val="accent4">
                    <a:lumMod val="60000"/>
                    <a:lumOff val="40000"/>
                  </a:schemeClr>
                </a:solidFill>
              </a:rPr>
              <a:t>Key activities and milestones</a:t>
            </a:r>
          </a:p>
        </p:txBody>
      </p:sp>
      <p:sp>
        <p:nvSpPr>
          <p:cNvPr id="10" name="Title 1">
            <a:extLst>
              <a:ext uri="{FF2B5EF4-FFF2-40B4-BE49-F238E27FC236}">
                <a16:creationId xmlns:a16="http://schemas.microsoft.com/office/drawing/2014/main" id="{5FA17B74-0F2C-43EE-A99E-006A664417E6}"/>
              </a:ext>
            </a:extLst>
          </p:cNvPr>
          <p:cNvSpPr txBox="1">
            <a:spLocks/>
          </p:cNvSpPr>
          <p:nvPr/>
        </p:nvSpPr>
        <p:spPr bwMode="auto">
          <a:xfrm>
            <a:off x="347242" y="643008"/>
            <a:ext cx="8149058" cy="56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7500"/>
          </a:bodyPr>
          <a:lstStyle>
            <a:lvl1pPr algn="l" defTabSz="685800" rtl="0" eaLnBrk="1" fontAlgn="base" hangingPunct="1">
              <a:lnSpc>
                <a:spcPct val="90000"/>
              </a:lnSpc>
              <a:spcBef>
                <a:spcPct val="0"/>
              </a:spcBef>
              <a:spcAft>
                <a:spcPct val="0"/>
              </a:spcAft>
              <a:defRPr sz="3300" b="1" kern="1200">
                <a:solidFill>
                  <a:schemeClr val="accent6"/>
                </a:solidFill>
                <a:latin typeface="+mj-lt"/>
                <a:ea typeface="+mj-ea"/>
                <a:cs typeface="+mj-cs"/>
              </a:defRPr>
            </a:lvl1pPr>
            <a:lvl2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9pPr>
          </a:lstStyle>
          <a:p>
            <a:r>
              <a:rPr lang="en-AU" altLang="en-US" sz="1000" b="0" dirty="0">
                <a:solidFill>
                  <a:schemeClr val="tx1"/>
                </a:solidFill>
              </a:rPr>
              <a:t>The ICA Taskforce will be conducted through five successive ‘steps’ during February to November 2021.</a:t>
            </a:r>
            <a:endParaRPr lang="en-AU" altLang="en-US" sz="1400" b="0" dirty="0">
              <a:solidFill>
                <a:schemeClr val="tx1"/>
              </a:solidFill>
            </a:endParaRPr>
          </a:p>
        </p:txBody>
      </p:sp>
      <p:graphicFrame>
        <p:nvGraphicFramePr>
          <p:cNvPr id="11" name="Table 10">
            <a:extLst>
              <a:ext uri="{FF2B5EF4-FFF2-40B4-BE49-F238E27FC236}">
                <a16:creationId xmlns:a16="http://schemas.microsoft.com/office/drawing/2014/main" id="{B6EFB36B-7508-4FD0-A3BE-B64AC68233CF}"/>
              </a:ext>
            </a:extLst>
          </p:cNvPr>
          <p:cNvGraphicFramePr>
            <a:graphicFrameLocks noGrp="1"/>
          </p:cNvGraphicFramePr>
          <p:nvPr>
            <p:extLst>
              <p:ext uri="{D42A27DB-BD31-4B8C-83A1-F6EECF244321}">
                <p14:modId xmlns:p14="http://schemas.microsoft.com/office/powerpoint/2010/main" val="1854680654"/>
              </p:ext>
            </p:extLst>
          </p:nvPr>
        </p:nvGraphicFramePr>
        <p:xfrm>
          <a:off x="423442" y="1019667"/>
          <a:ext cx="8263358" cy="3933814"/>
        </p:xfrm>
        <a:graphic>
          <a:graphicData uri="http://schemas.openxmlformats.org/drawingml/2006/table">
            <a:tbl>
              <a:tblPr firstRow="1" firstCol="1" bandRow="1">
                <a:tableStyleId>{5C22544A-7EE6-4342-B048-85BDC9FD1C3A}</a:tableStyleId>
              </a:tblPr>
              <a:tblGrid>
                <a:gridCol w="821248">
                  <a:extLst>
                    <a:ext uri="{9D8B030D-6E8A-4147-A177-3AD203B41FA5}">
                      <a16:colId xmlns:a16="http://schemas.microsoft.com/office/drawing/2014/main" val="2919950083"/>
                    </a:ext>
                  </a:extLst>
                </a:gridCol>
                <a:gridCol w="1488422">
                  <a:extLst>
                    <a:ext uri="{9D8B030D-6E8A-4147-A177-3AD203B41FA5}">
                      <a16:colId xmlns:a16="http://schemas.microsoft.com/office/drawing/2014/main" val="3929850135"/>
                    </a:ext>
                  </a:extLst>
                </a:gridCol>
                <a:gridCol w="1488422">
                  <a:extLst>
                    <a:ext uri="{9D8B030D-6E8A-4147-A177-3AD203B41FA5}">
                      <a16:colId xmlns:a16="http://schemas.microsoft.com/office/drawing/2014/main" val="2489751173"/>
                    </a:ext>
                  </a:extLst>
                </a:gridCol>
                <a:gridCol w="1488422">
                  <a:extLst>
                    <a:ext uri="{9D8B030D-6E8A-4147-A177-3AD203B41FA5}">
                      <a16:colId xmlns:a16="http://schemas.microsoft.com/office/drawing/2014/main" val="4099851601"/>
                    </a:ext>
                  </a:extLst>
                </a:gridCol>
                <a:gridCol w="1488422">
                  <a:extLst>
                    <a:ext uri="{9D8B030D-6E8A-4147-A177-3AD203B41FA5}">
                      <a16:colId xmlns:a16="http://schemas.microsoft.com/office/drawing/2014/main" val="2600542006"/>
                    </a:ext>
                  </a:extLst>
                </a:gridCol>
                <a:gridCol w="1488422">
                  <a:extLst>
                    <a:ext uri="{9D8B030D-6E8A-4147-A177-3AD203B41FA5}">
                      <a16:colId xmlns:a16="http://schemas.microsoft.com/office/drawing/2014/main" val="2216201657"/>
                    </a:ext>
                  </a:extLst>
                </a:gridCol>
              </a:tblGrid>
              <a:tr h="993306">
                <a:tc>
                  <a:txBody>
                    <a:bodyPr/>
                    <a:lstStyle/>
                    <a:p>
                      <a:pPr algn="ctr">
                        <a:lnSpc>
                          <a:spcPct val="106000"/>
                        </a:lnSpc>
                        <a:spcBef>
                          <a:spcPts val="300"/>
                        </a:spcBef>
                        <a:spcAft>
                          <a:spcPts val="300"/>
                        </a:spcAft>
                      </a:pPr>
                      <a:r>
                        <a:rPr lang="en-AU" sz="950" dirty="0">
                          <a:solidFill>
                            <a:schemeClr val="tx1"/>
                          </a:solidFill>
                          <a:effectLst/>
                          <a:latin typeface="+mn-lt"/>
                        </a:rPr>
                        <a:t> Step</a:t>
                      </a:r>
                      <a:endParaRPr lang="en-AU" sz="950" dirty="0">
                        <a:solidFill>
                          <a:schemeClr val="tx1"/>
                        </a:solidFill>
                        <a:effectLst/>
                        <a:latin typeface="+mn-lt"/>
                        <a:ea typeface="Times New Roman" panose="02020603050405020304" pitchFamily="18" charset="0"/>
                        <a:cs typeface="Times New Roman" panose="02020603050405020304" pitchFamily="18" charset="0"/>
                      </a:endParaRPr>
                    </a:p>
                  </a:txBody>
                  <a:tcPr marL="36195" marR="17780" marT="36195" marB="36195"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106000"/>
                        </a:lnSpc>
                        <a:spcBef>
                          <a:spcPts val="600"/>
                        </a:spcBef>
                        <a:spcAft>
                          <a:spcPts val="600"/>
                        </a:spcAft>
                      </a:pPr>
                      <a:r>
                        <a:rPr lang="en-AU" sz="1000" dirty="0">
                          <a:solidFill>
                            <a:schemeClr val="tx1"/>
                          </a:solidFill>
                          <a:effectLst/>
                          <a:latin typeface="+mj-lt"/>
                        </a:rPr>
                        <a:t>1: Establish the Taskforce and review literature</a:t>
                      </a:r>
                      <a:endParaRPr lang="en-AU" sz="1000" dirty="0">
                        <a:solidFill>
                          <a:schemeClr val="tx1"/>
                        </a:solidFill>
                        <a:effectLst/>
                        <a:latin typeface="+mj-lt"/>
                        <a:ea typeface="Times New Roman" panose="02020603050405020304" pitchFamily="18" charset="0"/>
                        <a:cs typeface="Times New Roman" panose="02020603050405020304" pitchFamily="18" charset="0"/>
                      </a:endParaRPr>
                    </a:p>
                  </a:txBody>
                  <a:tcPr marL="36195" marR="17780" marT="36195" marB="36195" anchor="ctr">
                    <a:lnL w="12700" cmpd="sng">
                      <a:noFill/>
                    </a:lnL>
                    <a:solidFill>
                      <a:srgbClr val="EFE0F0"/>
                    </a:solidFill>
                  </a:tcPr>
                </a:tc>
                <a:tc>
                  <a:txBody>
                    <a:bodyPr/>
                    <a:lstStyle/>
                    <a:p>
                      <a:pPr algn="ctr">
                        <a:lnSpc>
                          <a:spcPct val="106000"/>
                        </a:lnSpc>
                        <a:spcBef>
                          <a:spcPts val="600"/>
                        </a:spcBef>
                        <a:spcAft>
                          <a:spcPts val="600"/>
                        </a:spcAft>
                      </a:pPr>
                      <a:r>
                        <a:rPr lang="en-AU" sz="1000" dirty="0">
                          <a:solidFill>
                            <a:schemeClr val="tx1"/>
                          </a:solidFill>
                          <a:effectLst/>
                          <a:latin typeface="+mj-lt"/>
                        </a:rPr>
                        <a:t>2: Understand the current service system and future requirements</a:t>
                      </a:r>
                      <a:endParaRPr lang="en-AU" sz="1000" dirty="0">
                        <a:solidFill>
                          <a:schemeClr val="tx1"/>
                        </a:solidFill>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accent4">
                        <a:lumMod val="20000"/>
                        <a:lumOff val="80000"/>
                      </a:schemeClr>
                    </a:solidFill>
                  </a:tcPr>
                </a:tc>
                <a:tc>
                  <a:txBody>
                    <a:bodyPr/>
                    <a:lstStyle/>
                    <a:p>
                      <a:pPr algn="ctr">
                        <a:lnSpc>
                          <a:spcPct val="106000"/>
                        </a:lnSpc>
                        <a:spcBef>
                          <a:spcPts val="600"/>
                        </a:spcBef>
                        <a:spcAft>
                          <a:spcPts val="600"/>
                        </a:spcAft>
                      </a:pPr>
                      <a:r>
                        <a:rPr lang="en-AU" sz="1000" dirty="0">
                          <a:solidFill>
                            <a:schemeClr val="tx1"/>
                          </a:solidFill>
                          <a:effectLst/>
                          <a:latin typeface="+mj-lt"/>
                        </a:rPr>
                        <a:t>3: Develop the high-level future service model</a:t>
                      </a:r>
                      <a:endParaRPr lang="en-AU" sz="1000" dirty="0">
                        <a:solidFill>
                          <a:schemeClr val="tx1"/>
                        </a:solidFill>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accent4">
                        <a:lumMod val="40000"/>
                        <a:lumOff val="60000"/>
                      </a:schemeClr>
                    </a:solidFill>
                  </a:tcPr>
                </a:tc>
                <a:tc>
                  <a:txBody>
                    <a:bodyPr/>
                    <a:lstStyle/>
                    <a:p>
                      <a:pPr algn="ctr">
                        <a:lnSpc>
                          <a:spcPct val="106000"/>
                        </a:lnSpc>
                        <a:spcBef>
                          <a:spcPts val="600"/>
                        </a:spcBef>
                        <a:spcAft>
                          <a:spcPts val="600"/>
                        </a:spcAft>
                      </a:pPr>
                      <a:r>
                        <a:rPr lang="en-AU" sz="1000" dirty="0">
                          <a:solidFill>
                            <a:schemeClr val="tx1"/>
                          </a:solidFill>
                          <a:effectLst/>
                          <a:latin typeface="+mj-lt"/>
                        </a:rPr>
                        <a:t>4: Develop the detailed model and define future demand</a:t>
                      </a:r>
                      <a:endParaRPr lang="en-AU" sz="1000" dirty="0">
                        <a:solidFill>
                          <a:schemeClr val="tx1"/>
                        </a:solidFill>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accent4">
                        <a:lumMod val="60000"/>
                        <a:lumOff val="40000"/>
                      </a:schemeClr>
                    </a:solidFill>
                  </a:tcPr>
                </a:tc>
                <a:tc>
                  <a:txBody>
                    <a:bodyPr/>
                    <a:lstStyle/>
                    <a:p>
                      <a:pPr algn="ctr">
                        <a:lnSpc>
                          <a:spcPct val="106000"/>
                        </a:lnSpc>
                        <a:spcBef>
                          <a:spcPts val="600"/>
                        </a:spcBef>
                        <a:spcAft>
                          <a:spcPts val="600"/>
                        </a:spcAft>
                      </a:pPr>
                      <a:r>
                        <a:rPr lang="en-AU" sz="1000" dirty="0">
                          <a:solidFill>
                            <a:schemeClr val="tx1"/>
                          </a:solidFill>
                          <a:effectLst/>
                          <a:latin typeface="+mj-lt"/>
                        </a:rPr>
                        <a:t>5: Set the direction for the future service system</a:t>
                      </a:r>
                      <a:endParaRPr lang="en-AU" sz="1000" dirty="0">
                        <a:solidFill>
                          <a:schemeClr val="tx1"/>
                        </a:solidFill>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rgbClr val="834385"/>
                    </a:solidFill>
                  </a:tcPr>
                </a:tc>
                <a:extLst>
                  <a:ext uri="{0D108BD9-81ED-4DB2-BD59-A6C34878D82A}">
                    <a16:rowId xmlns:a16="http://schemas.microsoft.com/office/drawing/2014/main" val="4074404500"/>
                  </a:ext>
                </a:extLst>
              </a:tr>
              <a:tr h="434247">
                <a:tc>
                  <a:txBody>
                    <a:bodyPr/>
                    <a:lstStyle/>
                    <a:p>
                      <a:pPr marL="0" algn="ctr" defTabSz="914349" rtl="0" eaLnBrk="1" latinLnBrk="0" hangingPunct="1">
                        <a:lnSpc>
                          <a:spcPct val="106000"/>
                        </a:lnSpc>
                        <a:spcBef>
                          <a:spcPts val="600"/>
                        </a:spcBef>
                        <a:spcAft>
                          <a:spcPts val="600"/>
                        </a:spcAft>
                      </a:pPr>
                      <a:r>
                        <a:rPr lang="en-AU" sz="950" b="1" kern="1200" dirty="0">
                          <a:solidFill>
                            <a:schemeClr val="tx1"/>
                          </a:solidFill>
                          <a:effectLst/>
                          <a:latin typeface="+mn-lt"/>
                          <a:ea typeface="+mn-ea"/>
                          <a:cs typeface="+mn-cs"/>
                        </a:rPr>
                        <a:t>Date</a:t>
                      </a:r>
                    </a:p>
                  </a:txBody>
                  <a:tcPr marL="36195" marR="17780" marT="36195" marB="36195" anchor="ctr">
                    <a:lnT w="38100" cmpd="sng">
                      <a:noFill/>
                    </a:lnT>
                    <a:solidFill>
                      <a:schemeClr val="bg1">
                        <a:lumMod val="95000"/>
                      </a:schemeClr>
                    </a:solidFill>
                  </a:tcPr>
                </a:tc>
                <a:tc>
                  <a:txBody>
                    <a:bodyPr/>
                    <a:lstStyle/>
                    <a:p>
                      <a:pPr algn="ctr">
                        <a:lnSpc>
                          <a:spcPct val="106000"/>
                        </a:lnSpc>
                        <a:spcBef>
                          <a:spcPts val="100"/>
                        </a:spcBef>
                        <a:spcAft>
                          <a:spcPts val="100"/>
                        </a:spcAft>
                      </a:pPr>
                      <a:r>
                        <a:rPr lang="en-AU" sz="950" dirty="0">
                          <a:effectLst/>
                          <a:latin typeface="+mj-lt"/>
                        </a:rPr>
                        <a:t>February – March</a:t>
                      </a:r>
                      <a:endParaRPr lang="en-AU" sz="950" dirty="0">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bg1">
                        <a:lumMod val="95000"/>
                      </a:schemeClr>
                    </a:solidFill>
                  </a:tcPr>
                </a:tc>
                <a:tc>
                  <a:txBody>
                    <a:bodyPr/>
                    <a:lstStyle/>
                    <a:p>
                      <a:pPr algn="ctr">
                        <a:lnSpc>
                          <a:spcPct val="106000"/>
                        </a:lnSpc>
                        <a:spcBef>
                          <a:spcPts val="100"/>
                        </a:spcBef>
                        <a:spcAft>
                          <a:spcPts val="100"/>
                        </a:spcAft>
                      </a:pPr>
                      <a:r>
                        <a:rPr lang="en-AU" sz="950" dirty="0">
                          <a:effectLst/>
                          <a:latin typeface="+mj-lt"/>
                        </a:rPr>
                        <a:t>March – April</a:t>
                      </a:r>
                      <a:endParaRPr lang="en-AU" sz="950" dirty="0">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bg1">
                        <a:lumMod val="95000"/>
                      </a:schemeClr>
                    </a:solidFill>
                  </a:tcPr>
                </a:tc>
                <a:tc>
                  <a:txBody>
                    <a:bodyPr/>
                    <a:lstStyle/>
                    <a:p>
                      <a:pPr algn="ctr">
                        <a:lnSpc>
                          <a:spcPct val="106000"/>
                        </a:lnSpc>
                        <a:spcBef>
                          <a:spcPts val="100"/>
                        </a:spcBef>
                        <a:spcAft>
                          <a:spcPts val="100"/>
                        </a:spcAft>
                      </a:pPr>
                      <a:r>
                        <a:rPr lang="en-AU" sz="950" dirty="0">
                          <a:effectLst/>
                          <a:latin typeface="+mj-lt"/>
                        </a:rPr>
                        <a:t>May – July</a:t>
                      </a:r>
                      <a:endParaRPr lang="en-AU" sz="950" dirty="0">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bg1">
                        <a:lumMod val="95000"/>
                      </a:schemeClr>
                    </a:solidFill>
                  </a:tcPr>
                </a:tc>
                <a:tc>
                  <a:txBody>
                    <a:bodyPr/>
                    <a:lstStyle/>
                    <a:p>
                      <a:pPr algn="ctr">
                        <a:lnSpc>
                          <a:spcPct val="106000"/>
                        </a:lnSpc>
                        <a:spcBef>
                          <a:spcPts val="100"/>
                        </a:spcBef>
                        <a:spcAft>
                          <a:spcPts val="100"/>
                        </a:spcAft>
                      </a:pPr>
                      <a:r>
                        <a:rPr lang="en-AU" sz="950" dirty="0">
                          <a:effectLst/>
                          <a:latin typeface="+mj-lt"/>
                        </a:rPr>
                        <a:t>August – September</a:t>
                      </a:r>
                      <a:endParaRPr lang="en-AU" sz="950" dirty="0">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bg1">
                        <a:lumMod val="95000"/>
                      </a:schemeClr>
                    </a:solidFill>
                  </a:tcPr>
                </a:tc>
                <a:tc>
                  <a:txBody>
                    <a:bodyPr/>
                    <a:lstStyle/>
                    <a:p>
                      <a:pPr algn="ctr">
                        <a:lnSpc>
                          <a:spcPct val="106000"/>
                        </a:lnSpc>
                        <a:spcBef>
                          <a:spcPts val="100"/>
                        </a:spcBef>
                        <a:spcAft>
                          <a:spcPts val="100"/>
                        </a:spcAft>
                      </a:pPr>
                      <a:r>
                        <a:rPr lang="en-AU" sz="950" dirty="0">
                          <a:effectLst/>
                          <a:latin typeface="+mj-lt"/>
                        </a:rPr>
                        <a:t>October – November</a:t>
                      </a:r>
                      <a:endParaRPr lang="en-AU" sz="950" dirty="0">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bg1">
                        <a:lumMod val="95000"/>
                      </a:schemeClr>
                    </a:solidFill>
                  </a:tcPr>
                </a:tc>
                <a:extLst>
                  <a:ext uri="{0D108BD9-81ED-4DB2-BD59-A6C34878D82A}">
                    <a16:rowId xmlns:a16="http://schemas.microsoft.com/office/drawing/2014/main" val="3150468238"/>
                  </a:ext>
                </a:extLst>
              </a:tr>
              <a:tr h="1768256">
                <a:tc>
                  <a:txBody>
                    <a:bodyPr/>
                    <a:lstStyle/>
                    <a:p>
                      <a:pPr marL="0" algn="ctr" defTabSz="914349" rtl="0" eaLnBrk="1" latinLnBrk="0" hangingPunct="1">
                        <a:lnSpc>
                          <a:spcPct val="106000"/>
                        </a:lnSpc>
                        <a:spcBef>
                          <a:spcPts val="600"/>
                        </a:spcBef>
                        <a:spcAft>
                          <a:spcPts val="600"/>
                        </a:spcAft>
                      </a:pPr>
                      <a:r>
                        <a:rPr lang="en-AU" sz="950" b="1" kern="1200" dirty="0">
                          <a:solidFill>
                            <a:schemeClr val="tx1"/>
                          </a:solidFill>
                          <a:effectLst/>
                          <a:latin typeface="+mn-lt"/>
                          <a:ea typeface="+mn-ea"/>
                          <a:cs typeface="+mn-cs"/>
                        </a:rPr>
                        <a:t>Activities and aims</a:t>
                      </a:r>
                    </a:p>
                  </a:txBody>
                  <a:tcPr marL="36195" marR="17780" marT="36195" marB="36195" anchor="ctr">
                    <a:solidFill>
                      <a:schemeClr val="bg1">
                        <a:lumMod val="95000"/>
                      </a:schemeClr>
                    </a:solidFill>
                  </a:tcPr>
                </a:tc>
                <a:tc>
                  <a:txBody>
                    <a:bodyPr/>
                    <a:lstStyle/>
                    <a:p>
                      <a:pPr algn="ctr">
                        <a:lnSpc>
                          <a:spcPct val="106000"/>
                        </a:lnSpc>
                        <a:spcBef>
                          <a:spcPts val="300"/>
                        </a:spcBef>
                        <a:spcAft>
                          <a:spcPts val="300"/>
                        </a:spcAft>
                      </a:pPr>
                      <a:r>
                        <a:rPr lang="en-AU" sz="950" dirty="0">
                          <a:effectLst/>
                        </a:rPr>
                        <a:t>Establish a shared understanding of the project purpose, activities, and timeframes, and conduct a review </a:t>
                      </a:r>
                      <a:br>
                        <a:rPr lang="en-AU" sz="950" dirty="0">
                          <a:effectLst/>
                        </a:rPr>
                      </a:br>
                      <a:r>
                        <a:rPr lang="en-AU" sz="950" dirty="0">
                          <a:effectLst/>
                        </a:rPr>
                        <a:t>of literature, including contemporary reports related to the WA service system.</a:t>
                      </a:r>
                      <a:endParaRPr lang="en-AU"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17780" marT="36195" marB="36195" anchor="ctr">
                    <a:solidFill>
                      <a:schemeClr val="bg1"/>
                    </a:solidFill>
                  </a:tcPr>
                </a:tc>
                <a:tc>
                  <a:txBody>
                    <a:bodyPr/>
                    <a:lstStyle/>
                    <a:p>
                      <a:pPr algn="ctr">
                        <a:lnSpc>
                          <a:spcPct val="106000"/>
                        </a:lnSpc>
                        <a:spcBef>
                          <a:spcPts val="300"/>
                        </a:spcBef>
                        <a:spcAft>
                          <a:spcPts val="300"/>
                        </a:spcAft>
                      </a:pPr>
                      <a:r>
                        <a:rPr lang="en-AU" sz="950" dirty="0">
                          <a:effectLst/>
                        </a:rPr>
                        <a:t>Develop an understanding of the current state, including service demand, supply and outcomes, of public infant child and adolescent mental health services across WA and establish EAGs.</a:t>
                      </a:r>
                      <a:endParaRPr lang="en-AU"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6195" marR="17780" marT="36195" marB="36195" anchor="ctr">
                    <a:solidFill>
                      <a:schemeClr val="bg1"/>
                    </a:solidFill>
                  </a:tcPr>
                </a:tc>
                <a:tc>
                  <a:txBody>
                    <a:bodyPr/>
                    <a:lstStyle/>
                    <a:p>
                      <a:pPr algn="ctr">
                        <a:lnSpc>
                          <a:spcPct val="106000"/>
                        </a:lnSpc>
                        <a:spcBef>
                          <a:spcPts val="300"/>
                        </a:spcBef>
                        <a:spcAft>
                          <a:spcPts val="300"/>
                        </a:spcAft>
                      </a:pPr>
                      <a:r>
                        <a:rPr lang="en-AU" sz="950" dirty="0">
                          <a:effectLst/>
                          <a:latin typeface="+mj-lt"/>
                        </a:rPr>
                        <a:t>Identify the high-level model(s) for the future public infant, child and adolescent mental health service system and engage key stakeholders for input and insight.</a:t>
                      </a:r>
                      <a:endParaRPr lang="en-AU" sz="950" dirty="0">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bg1"/>
                    </a:solidFill>
                  </a:tcPr>
                </a:tc>
                <a:tc>
                  <a:txBody>
                    <a:bodyPr/>
                    <a:lstStyle/>
                    <a:p>
                      <a:pPr algn="ctr">
                        <a:lnSpc>
                          <a:spcPct val="106000"/>
                        </a:lnSpc>
                        <a:spcBef>
                          <a:spcPts val="300"/>
                        </a:spcBef>
                        <a:spcAft>
                          <a:spcPts val="300"/>
                        </a:spcAft>
                      </a:pPr>
                      <a:r>
                        <a:rPr lang="en-AU" sz="950">
                          <a:effectLst/>
                          <a:latin typeface="+mj-lt"/>
                        </a:rPr>
                        <a:t>Develop a detailed future service system model and develop clear, practical, and sustainable recommendations that reflect the needs of stakeholders, guided by the expertise of stakeholders.</a:t>
                      </a:r>
                      <a:endParaRPr lang="en-AU" sz="950" dirty="0">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bg1"/>
                    </a:solidFill>
                  </a:tcPr>
                </a:tc>
                <a:tc>
                  <a:txBody>
                    <a:bodyPr/>
                    <a:lstStyle/>
                    <a:p>
                      <a:pPr algn="ctr">
                        <a:lnSpc>
                          <a:spcPct val="106000"/>
                        </a:lnSpc>
                        <a:spcBef>
                          <a:spcPts val="300"/>
                        </a:spcBef>
                        <a:spcAft>
                          <a:spcPts val="300"/>
                        </a:spcAft>
                      </a:pPr>
                      <a:r>
                        <a:rPr lang="en-AU" sz="950" dirty="0">
                          <a:effectLst/>
                          <a:latin typeface="+mj-lt"/>
                        </a:rPr>
                        <a:t>Finalise the future direction for the WA public child and adolescent mental health service system and foster the conditions for future implementation. </a:t>
                      </a:r>
                      <a:endParaRPr lang="en-AU" sz="950" dirty="0">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bg1"/>
                    </a:solidFill>
                  </a:tcPr>
                </a:tc>
                <a:extLst>
                  <a:ext uri="{0D108BD9-81ED-4DB2-BD59-A6C34878D82A}">
                    <a16:rowId xmlns:a16="http://schemas.microsoft.com/office/drawing/2014/main" val="4045908521"/>
                  </a:ext>
                </a:extLst>
              </a:tr>
              <a:tr h="738005">
                <a:tc>
                  <a:txBody>
                    <a:bodyPr/>
                    <a:lstStyle/>
                    <a:p>
                      <a:pPr marL="0" algn="ctr" defTabSz="914349" rtl="0" eaLnBrk="1" latinLnBrk="0" hangingPunct="1">
                        <a:lnSpc>
                          <a:spcPct val="106000"/>
                        </a:lnSpc>
                        <a:spcBef>
                          <a:spcPts val="600"/>
                        </a:spcBef>
                        <a:spcAft>
                          <a:spcPts val="600"/>
                        </a:spcAft>
                      </a:pPr>
                      <a:r>
                        <a:rPr lang="en-AU" sz="950" b="1" kern="1200" dirty="0">
                          <a:solidFill>
                            <a:schemeClr val="tx1"/>
                          </a:solidFill>
                          <a:effectLst/>
                          <a:latin typeface="+mj-lt"/>
                          <a:ea typeface="+mn-ea"/>
                          <a:cs typeface="+mn-cs"/>
                        </a:rPr>
                        <a:t>Outputs </a:t>
                      </a:r>
                    </a:p>
                  </a:txBody>
                  <a:tcPr marL="36195" marR="17780" marT="36195" marB="36195" anchor="ctr">
                    <a:solidFill>
                      <a:schemeClr val="bg1">
                        <a:lumMod val="95000"/>
                      </a:schemeClr>
                    </a:solidFill>
                  </a:tcPr>
                </a:tc>
                <a:tc>
                  <a:txBody>
                    <a:bodyPr/>
                    <a:lstStyle/>
                    <a:p>
                      <a:pPr algn="ctr">
                        <a:lnSpc>
                          <a:spcPct val="106000"/>
                        </a:lnSpc>
                        <a:spcBef>
                          <a:spcPts val="100"/>
                        </a:spcBef>
                        <a:spcAft>
                          <a:spcPts val="100"/>
                        </a:spcAft>
                      </a:pPr>
                      <a:r>
                        <a:rPr lang="en-AU" sz="950" dirty="0">
                          <a:effectLst/>
                          <a:latin typeface="+mj-lt"/>
                        </a:rPr>
                        <a:t>Terms of Reference</a:t>
                      </a:r>
                    </a:p>
                    <a:p>
                      <a:pPr algn="ctr">
                        <a:lnSpc>
                          <a:spcPct val="106000"/>
                        </a:lnSpc>
                        <a:spcBef>
                          <a:spcPts val="100"/>
                        </a:spcBef>
                        <a:spcAft>
                          <a:spcPts val="100"/>
                        </a:spcAft>
                      </a:pPr>
                      <a:r>
                        <a:rPr lang="en-AU" sz="950" dirty="0">
                          <a:effectLst/>
                          <a:latin typeface="+mj-lt"/>
                        </a:rPr>
                        <a:t>Draft Insights Paper</a:t>
                      </a:r>
                      <a:endParaRPr lang="en-AU" sz="950" dirty="0">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bg1"/>
                    </a:solidFill>
                  </a:tcPr>
                </a:tc>
                <a:tc>
                  <a:txBody>
                    <a:bodyPr/>
                    <a:lstStyle/>
                    <a:p>
                      <a:pPr algn="ctr">
                        <a:lnSpc>
                          <a:spcPct val="106000"/>
                        </a:lnSpc>
                        <a:spcBef>
                          <a:spcPts val="100"/>
                        </a:spcBef>
                        <a:spcAft>
                          <a:spcPts val="100"/>
                        </a:spcAft>
                      </a:pPr>
                      <a:r>
                        <a:rPr lang="en-AU" sz="950" dirty="0">
                          <a:effectLst/>
                          <a:latin typeface="+mj-lt"/>
                        </a:rPr>
                        <a:t>Final Insights Paper</a:t>
                      </a:r>
                    </a:p>
                    <a:p>
                      <a:pPr algn="ctr">
                        <a:lnSpc>
                          <a:spcPct val="106000"/>
                        </a:lnSpc>
                        <a:spcBef>
                          <a:spcPts val="100"/>
                        </a:spcBef>
                        <a:spcAft>
                          <a:spcPts val="100"/>
                        </a:spcAft>
                      </a:pPr>
                      <a:r>
                        <a:rPr lang="en-AU" sz="950" dirty="0">
                          <a:effectLst/>
                          <a:latin typeface="+mj-lt"/>
                        </a:rPr>
                        <a:t>Current State Report</a:t>
                      </a:r>
                      <a:endParaRPr lang="en-AU" sz="950" dirty="0">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bg1"/>
                    </a:solidFill>
                  </a:tcPr>
                </a:tc>
                <a:tc>
                  <a:txBody>
                    <a:bodyPr/>
                    <a:lstStyle/>
                    <a:p>
                      <a:pPr algn="ctr">
                        <a:lnSpc>
                          <a:spcPct val="106000"/>
                        </a:lnSpc>
                        <a:spcBef>
                          <a:spcPts val="100"/>
                        </a:spcBef>
                        <a:spcAft>
                          <a:spcPts val="100"/>
                        </a:spcAft>
                      </a:pPr>
                      <a:r>
                        <a:rPr lang="en-AU" sz="950" dirty="0">
                          <a:effectLst/>
                          <a:latin typeface="+mj-lt"/>
                        </a:rPr>
                        <a:t>Emerging Directions Report (late Jul)</a:t>
                      </a:r>
                      <a:endParaRPr lang="en-AU" sz="950" dirty="0">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bg1"/>
                    </a:solidFill>
                  </a:tcPr>
                </a:tc>
                <a:tc>
                  <a:txBody>
                    <a:bodyPr/>
                    <a:lstStyle/>
                    <a:p>
                      <a:pPr algn="ctr">
                        <a:lnSpc>
                          <a:spcPct val="106000"/>
                        </a:lnSpc>
                        <a:spcBef>
                          <a:spcPts val="100"/>
                        </a:spcBef>
                        <a:spcAft>
                          <a:spcPts val="100"/>
                        </a:spcAft>
                      </a:pPr>
                      <a:r>
                        <a:rPr lang="en-AU" sz="950" dirty="0">
                          <a:effectLst/>
                          <a:latin typeface="+mj-lt"/>
                        </a:rPr>
                        <a:t>Final service system model</a:t>
                      </a:r>
                      <a:endParaRPr lang="en-AU" sz="950" dirty="0">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bg1"/>
                    </a:solidFill>
                  </a:tcPr>
                </a:tc>
                <a:tc>
                  <a:txBody>
                    <a:bodyPr/>
                    <a:lstStyle/>
                    <a:p>
                      <a:pPr algn="ctr">
                        <a:lnSpc>
                          <a:spcPct val="106000"/>
                        </a:lnSpc>
                        <a:spcBef>
                          <a:spcPts val="100"/>
                        </a:spcBef>
                        <a:spcAft>
                          <a:spcPts val="100"/>
                        </a:spcAft>
                      </a:pPr>
                      <a:r>
                        <a:rPr lang="en-AU" sz="950" dirty="0">
                          <a:effectLst/>
                          <a:latin typeface="+mj-lt"/>
                        </a:rPr>
                        <a:t>Final Taskforce Report (late Nov)</a:t>
                      </a:r>
                      <a:endParaRPr lang="en-AU" sz="950" dirty="0">
                        <a:effectLst/>
                        <a:latin typeface="+mj-lt"/>
                        <a:ea typeface="Times New Roman" panose="02020603050405020304" pitchFamily="18" charset="0"/>
                        <a:cs typeface="Times New Roman" panose="02020603050405020304" pitchFamily="18" charset="0"/>
                      </a:endParaRPr>
                    </a:p>
                  </a:txBody>
                  <a:tcPr marL="36195" marR="17780" marT="36195" marB="36195" anchor="ctr">
                    <a:solidFill>
                      <a:schemeClr val="bg1"/>
                    </a:solidFill>
                  </a:tcPr>
                </a:tc>
                <a:extLst>
                  <a:ext uri="{0D108BD9-81ED-4DB2-BD59-A6C34878D82A}">
                    <a16:rowId xmlns:a16="http://schemas.microsoft.com/office/drawing/2014/main" val="2887042868"/>
                  </a:ext>
                </a:extLst>
              </a:tr>
            </a:tbl>
          </a:graphicData>
        </a:graphic>
      </p:graphicFrame>
    </p:spTree>
    <p:extLst>
      <p:ext uri="{BB962C8B-B14F-4D97-AF65-F5344CB8AC3E}">
        <p14:creationId xmlns:p14="http://schemas.microsoft.com/office/powerpoint/2010/main" val="23587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D842-909B-44D0-8D80-3A3F14960DDE}"/>
              </a:ext>
            </a:extLst>
          </p:cNvPr>
          <p:cNvSpPr>
            <a:spLocks noGrp="1"/>
          </p:cNvSpPr>
          <p:nvPr>
            <p:ph type="title"/>
          </p:nvPr>
        </p:nvSpPr>
        <p:spPr>
          <a:xfrm>
            <a:off x="354050" y="190019"/>
            <a:ext cx="6405719" cy="376914"/>
          </a:xfrm>
        </p:spPr>
        <p:txBody>
          <a:bodyPr/>
          <a:lstStyle/>
          <a:p>
            <a:r>
              <a:rPr lang="en-AU" sz="2400" dirty="0">
                <a:solidFill>
                  <a:schemeClr val="accent4">
                    <a:lumMod val="60000"/>
                    <a:lumOff val="40000"/>
                  </a:schemeClr>
                </a:solidFill>
              </a:rPr>
              <a:t>Stakeholder consultation and engagement</a:t>
            </a:r>
          </a:p>
        </p:txBody>
      </p:sp>
      <p:sp>
        <p:nvSpPr>
          <p:cNvPr id="11" name="Title 1">
            <a:extLst>
              <a:ext uri="{FF2B5EF4-FFF2-40B4-BE49-F238E27FC236}">
                <a16:creationId xmlns:a16="http://schemas.microsoft.com/office/drawing/2014/main" id="{D4A0484D-842E-4A44-B705-F78CCCC93408}"/>
              </a:ext>
            </a:extLst>
          </p:cNvPr>
          <p:cNvSpPr txBox="1">
            <a:spLocks/>
          </p:cNvSpPr>
          <p:nvPr/>
        </p:nvSpPr>
        <p:spPr bwMode="auto">
          <a:xfrm>
            <a:off x="370101" y="643008"/>
            <a:ext cx="6984009" cy="56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7500"/>
          </a:bodyPr>
          <a:lstStyle>
            <a:lvl1pPr algn="l" defTabSz="685800" rtl="0" eaLnBrk="1" fontAlgn="base" hangingPunct="1">
              <a:lnSpc>
                <a:spcPct val="90000"/>
              </a:lnSpc>
              <a:spcBef>
                <a:spcPct val="0"/>
              </a:spcBef>
              <a:spcAft>
                <a:spcPct val="0"/>
              </a:spcAft>
              <a:defRPr sz="3300" b="1" kern="1200">
                <a:solidFill>
                  <a:schemeClr val="accent6"/>
                </a:solidFill>
                <a:latin typeface="+mj-lt"/>
                <a:ea typeface="+mj-ea"/>
                <a:cs typeface="+mj-cs"/>
              </a:defRPr>
            </a:lvl1pPr>
            <a:lvl2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9pPr>
          </a:lstStyle>
          <a:p>
            <a:r>
              <a:rPr lang="en-AU" altLang="en-US" sz="1100" b="0" dirty="0">
                <a:solidFill>
                  <a:schemeClr val="tx1"/>
                </a:solidFill>
              </a:rPr>
              <a:t>Throughout the project the Taskforce will seek to engage stakeholders to understand needs, develop a model and plan for implementation. The Taskforce will benefit from the expertise and insights of stakeholders that informed past reviews and their recommendations. </a:t>
            </a:r>
            <a:endParaRPr lang="en-AU" altLang="en-US" sz="1600" b="0" dirty="0">
              <a:solidFill>
                <a:schemeClr val="tx1"/>
              </a:solidFill>
            </a:endParaRPr>
          </a:p>
        </p:txBody>
      </p:sp>
      <p:grpSp>
        <p:nvGrpSpPr>
          <p:cNvPr id="24" name="Group 23">
            <a:extLst>
              <a:ext uri="{FF2B5EF4-FFF2-40B4-BE49-F238E27FC236}">
                <a16:creationId xmlns:a16="http://schemas.microsoft.com/office/drawing/2014/main" id="{1B975EE8-0462-4F80-803C-58540AD01CAB}"/>
              </a:ext>
            </a:extLst>
          </p:cNvPr>
          <p:cNvGrpSpPr/>
          <p:nvPr/>
        </p:nvGrpSpPr>
        <p:grpSpPr>
          <a:xfrm>
            <a:off x="483890" y="1402080"/>
            <a:ext cx="7479011" cy="3497381"/>
            <a:chOff x="491510" y="980195"/>
            <a:chExt cx="8820000" cy="3305344"/>
          </a:xfrm>
        </p:grpSpPr>
        <p:sp>
          <p:nvSpPr>
            <p:cNvPr id="25" name="Rectangle 24">
              <a:extLst>
                <a:ext uri="{FF2B5EF4-FFF2-40B4-BE49-F238E27FC236}">
                  <a16:creationId xmlns:a16="http://schemas.microsoft.com/office/drawing/2014/main" id="{91333207-861E-4524-857D-A9404E955449}"/>
                </a:ext>
              </a:extLst>
            </p:cNvPr>
            <p:cNvSpPr/>
            <p:nvPr/>
          </p:nvSpPr>
          <p:spPr>
            <a:xfrm>
              <a:off x="491510" y="980195"/>
              <a:ext cx="2016000" cy="3183109"/>
            </a:xfrm>
            <a:custGeom>
              <a:avLst/>
              <a:gdLst>
                <a:gd name="connsiteX0" fmla="*/ 0 w 2016000"/>
                <a:gd name="connsiteY0" fmla="*/ 0 h 3183109"/>
                <a:gd name="connsiteX1" fmla="*/ 692160 w 2016000"/>
                <a:gd name="connsiteY1" fmla="*/ 0 h 3183109"/>
                <a:gd name="connsiteX2" fmla="*/ 1404480 w 2016000"/>
                <a:gd name="connsiteY2" fmla="*/ 0 h 3183109"/>
                <a:gd name="connsiteX3" fmla="*/ 2016000 w 2016000"/>
                <a:gd name="connsiteY3" fmla="*/ 0 h 3183109"/>
                <a:gd name="connsiteX4" fmla="*/ 2016000 w 2016000"/>
                <a:gd name="connsiteY4" fmla="*/ 700284 h 3183109"/>
                <a:gd name="connsiteX5" fmla="*/ 2016000 w 2016000"/>
                <a:gd name="connsiteY5" fmla="*/ 1368737 h 3183109"/>
                <a:gd name="connsiteX6" fmla="*/ 2016000 w 2016000"/>
                <a:gd name="connsiteY6" fmla="*/ 1941696 h 3183109"/>
                <a:gd name="connsiteX7" fmla="*/ 2016000 w 2016000"/>
                <a:gd name="connsiteY7" fmla="*/ 2546487 h 3183109"/>
                <a:gd name="connsiteX8" fmla="*/ 2016000 w 2016000"/>
                <a:gd name="connsiteY8" fmla="*/ 3183109 h 3183109"/>
                <a:gd name="connsiteX9" fmla="*/ 1364160 w 2016000"/>
                <a:gd name="connsiteY9" fmla="*/ 3183109 h 3183109"/>
                <a:gd name="connsiteX10" fmla="*/ 712320 w 2016000"/>
                <a:gd name="connsiteY10" fmla="*/ 3183109 h 3183109"/>
                <a:gd name="connsiteX11" fmla="*/ 0 w 2016000"/>
                <a:gd name="connsiteY11" fmla="*/ 3183109 h 3183109"/>
                <a:gd name="connsiteX12" fmla="*/ 0 w 2016000"/>
                <a:gd name="connsiteY12" fmla="*/ 2641980 h 3183109"/>
                <a:gd name="connsiteX13" fmla="*/ 0 w 2016000"/>
                <a:gd name="connsiteY13" fmla="*/ 1941696 h 3183109"/>
                <a:gd name="connsiteX14" fmla="*/ 0 w 2016000"/>
                <a:gd name="connsiteY14" fmla="*/ 1305075 h 3183109"/>
                <a:gd name="connsiteX15" fmla="*/ 0 w 2016000"/>
                <a:gd name="connsiteY15" fmla="*/ 668453 h 3183109"/>
                <a:gd name="connsiteX16" fmla="*/ 0 w 2016000"/>
                <a:gd name="connsiteY16" fmla="*/ 0 h 318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6000" h="3183109" fill="none" extrusionOk="0">
                  <a:moveTo>
                    <a:pt x="0" y="0"/>
                  </a:moveTo>
                  <a:cubicBezTo>
                    <a:pt x="209951" y="-5163"/>
                    <a:pt x="507207" y="13623"/>
                    <a:pt x="692160" y="0"/>
                  </a:cubicBezTo>
                  <a:cubicBezTo>
                    <a:pt x="877113" y="-13623"/>
                    <a:pt x="1229355" y="-10949"/>
                    <a:pt x="1404480" y="0"/>
                  </a:cubicBezTo>
                  <a:cubicBezTo>
                    <a:pt x="1579605" y="10949"/>
                    <a:pt x="1724842" y="22181"/>
                    <a:pt x="2016000" y="0"/>
                  </a:cubicBezTo>
                  <a:cubicBezTo>
                    <a:pt x="2023513" y="321964"/>
                    <a:pt x="2010432" y="461961"/>
                    <a:pt x="2016000" y="700284"/>
                  </a:cubicBezTo>
                  <a:cubicBezTo>
                    <a:pt x="2021568" y="938607"/>
                    <a:pt x="2039197" y="1081416"/>
                    <a:pt x="2016000" y="1368737"/>
                  </a:cubicBezTo>
                  <a:cubicBezTo>
                    <a:pt x="1992803" y="1656058"/>
                    <a:pt x="2030463" y="1800141"/>
                    <a:pt x="2016000" y="1941696"/>
                  </a:cubicBezTo>
                  <a:cubicBezTo>
                    <a:pt x="2001537" y="2083251"/>
                    <a:pt x="2020310" y="2325919"/>
                    <a:pt x="2016000" y="2546487"/>
                  </a:cubicBezTo>
                  <a:cubicBezTo>
                    <a:pt x="2011690" y="2767055"/>
                    <a:pt x="1998512" y="2910516"/>
                    <a:pt x="2016000" y="3183109"/>
                  </a:cubicBezTo>
                  <a:cubicBezTo>
                    <a:pt x="1721822" y="3196735"/>
                    <a:pt x="1522276" y="3198462"/>
                    <a:pt x="1364160" y="3183109"/>
                  </a:cubicBezTo>
                  <a:cubicBezTo>
                    <a:pt x="1206044" y="3167756"/>
                    <a:pt x="881690" y="3177674"/>
                    <a:pt x="712320" y="3183109"/>
                  </a:cubicBezTo>
                  <a:cubicBezTo>
                    <a:pt x="542950" y="3188544"/>
                    <a:pt x="191092" y="3209854"/>
                    <a:pt x="0" y="3183109"/>
                  </a:cubicBezTo>
                  <a:cubicBezTo>
                    <a:pt x="23342" y="3037008"/>
                    <a:pt x="11010" y="2904040"/>
                    <a:pt x="0" y="2641980"/>
                  </a:cubicBezTo>
                  <a:cubicBezTo>
                    <a:pt x="-11010" y="2379920"/>
                    <a:pt x="19017" y="2101903"/>
                    <a:pt x="0" y="1941696"/>
                  </a:cubicBezTo>
                  <a:cubicBezTo>
                    <a:pt x="-19017" y="1781489"/>
                    <a:pt x="7059" y="1454910"/>
                    <a:pt x="0" y="1305075"/>
                  </a:cubicBezTo>
                  <a:cubicBezTo>
                    <a:pt x="-7059" y="1155240"/>
                    <a:pt x="31187" y="880969"/>
                    <a:pt x="0" y="668453"/>
                  </a:cubicBezTo>
                  <a:cubicBezTo>
                    <a:pt x="-31187" y="455937"/>
                    <a:pt x="-2372" y="294159"/>
                    <a:pt x="0" y="0"/>
                  </a:cubicBezTo>
                  <a:close/>
                </a:path>
                <a:path w="2016000" h="3183109" stroke="0" extrusionOk="0">
                  <a:moveTo>
                    <a:pt x="0" y="0"/>
                  </a:moveTo>
                  <a:cubicBezTo>
                    <a:pt x="288218" y="28525"/>
                    <a:pt x="379072" y="10233"/>
                    <a:pt x="651840" y="0"/>
                  </a:cubicBezTo>
                  <a:cubicBezTo>
                    <a:pt x="924608" y="-10233"/>
                    <a:pt x="1031168" y="-21616"/>
                    <a:pt x="1303680" y="0"/>
                  </a:cubicBezTo>
                  <a:cubicBezTo>
                    <a:pt x="1576192" y="21616"/>
                    <a:pt x="1825830" y="3543"/>
                    <a:pt x="2016000" y="0"/>
                  </a:cubicBezTo>
                  <a:cubicBezTo>
                    <a:pt x="2005044" y="162022"/>
                    <a:pt x="1985165" y="508490"/>
                    <a:pt x="2016000" y="700284"/>
                  </a:cubicBezTo>
                  <a:cubicBezTo>
                    <a:pt x="2046835" y="892078"/>
                    <a:pt x="2030151" y="1084353"/>
                    <a:pt x="2016000" y="1400568"/>
                  </a:cubicBezTo>
                  <a:cubicBezTo>
                    <a:pt x="2001849" y="1716783"/>
                    <a:pt x="2006938" y="1762948"/>
                    <a:pt x="2016000" y="2037190"/>
                  </a:cubicBezTo>
                  <a:cubicBezTo>
                    <a:pt x="2025062" y="2311432"/>
                    <a:pt x="2056263" y="2724658"/>
                    <a:pt x="2016000" y="3183109"/>
                  </a:cubicBezTo>
                  <a:cubicBezTo>
                    <a:pt x="1691197" y="3192426"/>
                    <a:pt x="1562036" y="3177600"/>
                    <a:pt x="1303680" y="3183109"/>
                  </a:cubicBezTo>
                  <a:cubicBezTo>
                    <a:pt x="1045324" y="3188618"/>
                    <a:pt x="890671" y="3171803"/>
                    <a:pt x="591360" y="3183109"/>
                  </a:cubicBezTo>
                  <a:cubicBezTo>
                    <a:pt x="292049" y="3194415"/>
                    <a:pt x="153497" y="3207749"/>
                    <a:pt x="0" y="3183109"/>
                  </a:cubicBezTo>
                  <a:cubicBezTo>
                    <a:pt x="6104" y="2943158"/>
                    <a:pt x="6231" y="2762260"/>
                    <a:pt x="0" y="2546487"/>
                  </a:cubicBezTo>
                  <a:cubicBezTo>
                    <a:pt x="-6231" y="2330714"/>
                    <a:pt x="24445" y="2167245"/>
                    <a:pt x="0" y="1909865"/>
                  </a:cubicBezTo>
                  <a:cubicBezTo>
                    <a:pt x="-24445" y="1652485"/>
                    <a:pt x="25544" y="1541257"/>
                    <a:pt x="0" y="1241413"/>
                  </a:cubicBezTo>
                  <a:cubicBezTo>
                    <a:pt x="-25544" y="941569"/>
                    <a:pt x="16625" y="894032"/>
                    <a:pt x="0" y="700284"/>
                  </a:cubicBezTo>
                  <a:cubicBezTo>
                    <a:pt x="-16625" y="506536"/>
                    <a:pt x="-32504" y="318055"/>
                    <a:pt x="0" y="0"/>
                  </a:cubicBezTo>
                  <a:close/>
                </a:path>
              </a:pathLst>
            </a:custGeom>
            <a:solidFill>
              <a:schemeClr val="bg1">
                <a:lumMod val="95000"/>
              </a:schemeClr>
            </a:solidFill>
            <a:ln w="19050">
              <a:solidFill>
                <a:schemeClr val="accent4">
                  <a:lumMod val="20000"/>
                  <a:lumOff val="80000"/>
                </a:schemeClr>
              </a:solidFill>
              <a:prstDash val="solid"/>
              <a:extLst>
                <a:ext uri="{C807C97D-BFC1-408E-A445-0C87EB9F89A2}">
                  <ask:lineSketchStyleProps xmlns:ask="http://schemas.microsoft.com/office/drawing/2018/sketchyshapes" xmlns="" sd="8852604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r>
                <a:rPr lang="en-AU" sz="1000" b="1" dirty="0">
                  <a:solidFill>
                    <a:schemeClr val="tx1"/>
                  </a:solidFill>
                </a:rPr>
                <a:t>CONSUMERS, FAMILIES AND CARERS</a:t>
              </a:r>
            </a:p>
            <a:p>
              <a:pPr algn="ctr"/>
              <a:endParaRPr lang="en-AU" sz="1000" dirty="0">
                <a:solidFill>
                  <a:schemeClr val="tx1"/>
                </a:solidFill>
              </a:endParaRPr>
            </a:p>
            <a:p>
              <a:pPr algn="ctr"/>
              <a:endParaRPr lang="en-AU" sz="1000" dirty="0">
                <a:solidFill>
                  <a:schemeClr val="tx1"/>
                </a:solidFill>
              </a:endParaRPr>
            </a:p>
          </p:txBody>
        </p:sp>
        <p:sp>
          <p:nvSpPr>
            <p:cNvPr id="26" name="Rectangle 25">
              <a:extLst>
                <a:ext uri="{FF2B5EF4-FFF2-40B4-BE49-F238E27FC236}">
                  <a16:creationId xmlns:a16="http://schemas.microsoft.com/office/drawing/2014/main" id="{ABE30ED4-42F2-4D66-9521-FBF15FBDDAC8}"/>
                </a:ext>
              </a:extLst>
            </p:cNvPr>
            <p:cNvSpPr/>
            <p:nvPr/>
          </p:nvSpPr>
          <p:spPr>
            <a:xfrm>
              <a:off x="2759510" y="980195"/>
              <a:ext cx="2016000" cy="3183109"/>
            </a:xfrm>
            <a:custGeom>
              <a:avLst/>
              <a:gdLst>
                <a:gd name="connsiteX0" fmla="*/ 0 w 2016000"/>
                <a:gd name="connsiteY0" fmla="*/ 0 h 3183109"/>
                <a:gd name="connsiteX1" fmla="*/ 692160 w 2016000"/>
                <a:gd name="connsiteY1" fmla="*/ 0 h 3183109"/>
                <a:gd name="connsiteX2" fmla="*/ 1404480 w 2016000"/>
                <a:gd name="connsiteY2" fmla="*/ 0 h 3183109"/>
                <a:gd name="connsiteX3" fmla="*/ 2016000 w 2016000"/>
                <a:gd name="connsiteY3" fmla="*/ 0 h 3183109"/>
                <a:gd name="connsiteX4" fmla="*/ 2016000 w 2016000"/>
                <a:gd name="connsiteY4" fmla="*/ 700284 h 3183109"/>
                <a:gd name="connsiteX5" fmla="*/ 2016000 w 2016000"/>
                <a:gd name="connsiteY5" fmla="*/ 1368737 h 3183109"/>
                <a:gd name="connsiteX6" fmla="*/ 2016000 w 2016000"/>
                <a:gd name="connsiteY6" fmla="*/ 1941696 h 3183109"/>
                <a:gd name="connsiteX7" fmla="*/ 2016000 w 2016000"/>
                <a:gd name="connsiteY7" fmla="*/ 2546487 h 3183109"/>
                <a:gd name="connsiteX8" fmla="*/ 2016000 w 2016000"/>
                <a:gd name="connsiteY8" fmla="*/ 3183109 h 3183109"/>
                <a:gd name="connsiteX9" fmla="*/ 1364160 w 2016000"/>
                <a:gd name="connsiteY9" fmla="*/ 3183109 h 3183109"/>
                <a:gd name="connsiteX10" fmla="*/ 712320 w 2016000"/>
                <a:gd name="connsiteY10" fmla="*/ 3183109 h 3183109"/>
                <a:gd name="connsiteX11" fmla="*/ 0 w 2016000"/>
                <a:gd name="connsiteY11" fmla="*/ 3183109 h 3183109"/>
                <a:gd name="connsiteX12" fmla="*/ 0 w 2016000"/>
                <a:gd name="connsiteY12" fmla="*/ 2641980 h 3183109"/>
                <a:gd name="connsiteX13" fmla="*/ 0 w 2016000"/>
                <a:gd name="connsiteY13" fmla="*/ 1941696 h 3183109"/>
                <a:gd name="connsiteX14" fmla="*/ 0 w 2016000"/>
                <a:gd name="connsiteY14" fmla="*/ 1305075 h 3183109"/>
                <a:gd name="connsiteX15" fmla="*/ 0 w 2016000"/>
                <a:gd name="connsiteY15" fmla="*/ 668453 h 3183109"/>
                <a:gd name="connsiteX16" fmla="*/ 0 w 2016000"/>
                <a:gd name="connsiteY16" fmla="*/ 0 h 318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6000" h="3183109" fill="none" extrusionOk="0">
                  <a:moveTo>
                    <a:pt x="0" y="0"/>
                  </a:moveTo>
                  <a:cubicBezTo>
                    <a:pt x="209951" y="-5163"/>
                    <a:pt x="507207" y="13623"/>
                    <a:pt x="692160" y="0"/>
                  </a:cubicBezTo>
                  <a:cubicBezTo>
                    <a:pt x="877113" y="-13623"/>
                    <a:pt x="1229355" y="-10949"/>
                    <a:pt x="1404480" y="0"/>
                  </a:cubicBezTo>
                  <a:cubicBezTo>
                    <a:pt x="1579605" y="10949"/>
                    <a:pt x="1724842" y="22181"/>
                    <a:pt x="2016000" y="0"/>
                  </a:cubicBezTo>
                  <a:cubicBezTo>
                    <a:pt x="2023513" y="321964"/>
                    <a:pt x="2010432" y="461961"/>
                    <a:pt x="2016000" y="700284"/>
                  </a:cubicBezTo>
                  <a:cubicBezTo>
                    <a:pt x="2021568" y="938607"/>
                    <a:pt x="2039197" y="1081416"/>
                    <a:pt x="2016000" y="1368737"/>
                  </a:cubicBezTo>
                  <a:cubicBezTo>
                    <a:pt x="1992803" y="1656058"/>
                    <a:pt x="2030463" y="1800141"/>
                    <a:pt x="2016000" y="1941696"/>
                  </a:cubicBezTo>
                  <a:cubicBezTo>
                    <a:pt x="2001537" y="2083251"/>
                    <a:pt x="2020310" y="2325919"/>
                    <a:pt x="2016000" y="2546487"/>
                  </a:cubicBezTo>
                  <a:cubicBezTo>
                    <a:pt x="2011690" y="2767055"/>
                    <a:pt x="1998512" y="2910516"/>
                    <a:pt x="2016000" y="3183109"/>
                  </a:cubicBezTo>
                  <a:cubicBezTo>
                    <a:pt x="1721822" y="3196735"/>
                    <a:pt x="1522276" y="3198462"/>
                    <a:pt x="1364160" y="3183109"/>
                  </a:cubicBezTo>
                  <a:cubicBezTo>
                    <a:pt x="1206044" y="3167756"/>
                    <a:pt x="881690" y="3177674"/>
                    <a:pt x="712320" y="3183109"/>
                  </a:cubicBezTo>
                  <a:cubicBezTo>
                    <a:pt x="542950" y="3188544"/>
                    <a:pt x="191092" y="3209854"/>
                    <a:pt x="0" y="3183109"/>
                  </a:cubicBezTo>
                  <a:cubicBezTo>
                    <a:pt x="23342" y="3037008"/>
                    <a:pt x="11010" y="2904040"/>
                    <a:pt x="0" y="2641980"/>
                  </a:cubicBezTo>
                  <a:cubicBezTo>
                    <a:pt x="-11010" y="2379920"/>
                    <a:pt x="19017" y="2101903"/>
                    <a:pt x="0" y="1941696"/>
                  </a:cubicBezTo>
                  <a:cubicBezTo>
                    <a:pt x="-19017" y="1781489"/>
                    <a:pt x="7059" y="1454910"/>
                    <a:pt x="0" y="1305075"/>
                  </a:cubicBezTo>
                  <a:cubicBezTo>
                    <a:pt x="-7059" y="1155240"/>
                    <a:pt x="31187" y="880969"/>
                    <a:pt x="0" y="668453"/>
                  </a:cubicBezTo>
                  <a:cubicBezTo>
                    <a:pt x="-31187" y="455937"/>
                    <a:pt x="-2372" y="294159"/>
                    <a:pt x="0" y="0"/>
                  </a:cubicBezTo>
                  <a:close/>
                </a:path>
                <a:path w="2016000" h="3183109" stroke="0" extrusionOk="0">
                  <a:moveTo>
                    <a:pt x="0" y="0"/>
                  </a:moveTo>
                  <a:cubicBezTo>
                    <a:pt x="288218" y="28525"/>
                    <a:pt x="379072" y="10233"/>
                    <a:pt x="651840" y="0"/>
                  </a:cubicBezTo>
                  <a:cubicBezTo>
                    <a:pt x="924608" y="-10233"/>
                    <a:pt x="1031168" y="-21616"/>
                    <a:pt x="1303680" y="0"/>
                  </a:cubicBezTo>
                  <a:cubicBezTo>
                    <a:pt x="1576192" y="21616"/>
                    <a:pt x="1825830" y="3543"/>
                    <a:pt x="2016000" y="0"/>
                  </a:cubicBezTo>
                  <a:cubicBezTo>
                    <a:pt x="2005044" y="162022"/>
                    <a:pt x="1985165" y="508490"/>
                    <a:pt x="2016000" y="700284"/>
                  </a:cubicBezTo>
                  <a:cubicBezTo>
                    <a:pt x="2046835" y="892078"/>
                    <a:pt x="2030151" y="1084353"/>
                    <a:pt x="2016000" y="1400568"/>
                  </a:cubicBezTo>
                  <a:cubicBezTo>
                    <a:pt x="2001849" y="1716783"/>
                    <a:pt x="2006938" y="1762948"/>
                    <a:pt x="2016000" y="2037190"/>
                  </a:cubicBezTo>
                  <a:cubicBezTo>
                    <a:pt x="2025062" y="2311432"/>
                    <a:pt x="2056263" y="2724658"/>
                    <a:pt x="2016000" y="3183109"/>
                  </a:cubicBezTo>
                  <a:cubicBezTo>
                    <a:pt x="1691197" y="3192426"/>
                    <a:pt x="1562036" y="3177600"/>
                    <a:pt x="1303680" y="3183109"/>
                  </a:cubicBezTo>
                  <a:cubicBezTo>
                    <a:pt x="1045324" y="3188618"/>
                    <a:pt x="890671" y="3171803"/>
                    <a:pt x="591360" y="3183109"/>
                  </a:cubicBezTo>
                  <a:cubicBezTo>
                    <a:pt x="292049" y="3194415"/>
                    <a:pt x="153497" y="3207749"/>
                    <a:pt x="0" y="3183109"/>
                  </a:cubicBezTo>
                  <a:cubicBezTo>
                    <a:pt x="6104" y="2943158"/>
                    <a:pt x="6231" y="2762260"/>
                    <a:pt x="0" y="2546487"/>
                  </a:cubicBezTo>
                  <a:cubicBezTo>
                    <a:pt x="-6231" y="2330714"/>
                    <a:pt x="24445" y="2167245"/>
                    <a:pt x="0" y="1909865"/>
                  </a:cubicBezTo>
                  <a:cubicBezTo>
                    <a:pt x="-24445" y="1652485"/>
                    <a:pt x="25544" y="1541257"/>
                    <a:pt x="0" y="1241413"/>
                  </a:cubicBezTo>
                  <a:cubicBezTo>
                    <a:pt x="-25544" y="941569"/>
                    <a:pt x="16625" y="894032"/>
                    <a:pt x="0" y="700284"/>
                  </a:cubicBezTo>
                  <a:cubicBezTo>
                    <a:pt x="-16625" y="506536"/>
                    <a:pt x="-32504" y="318055"/>
                    <a:pt x="0" y="0"/>
                  </a:cubicBezTo>
                  <a:close/>
                </a:path>
              </a:pathLst>
            </a:custGeom>
            <a:solidFill>
              <a:schemeClr val="bg1">
                <a:lumMod val="95000"/>
              </a:schemeClr>
            </a:solidFill>
            <a:ln w="19050">
              <a:solidFill>
                <a:schemeClr val="accent4">
                  <a:lumMod val="40000"/>
                  <a:lumOff val="60000"/>
                </a:schemeClr>
              </a:solidFill>
              <a:prstDash val="solid"/>
              <a:extLst>
                <a:ext uri="{C807C97D-BFC1-408E-A445-0C87EB9F89A2}">
                  <ask:lineSketchStyleProps xmlns:ask="http://schemas.microsoft.com/office/drawing/2018/sketchyshapes" xmlns="" sd="8852604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r>
                <a:rPr lang="en-AU" sz="1000" b="1" dirty="0">
                  <a:solidFill>
                    <a:schemeClr val="tx1"/>
                  </a:solidFill>
                </a:rPr>
                <a:t>WORKFORCE &amp; SERVICE PROVIDERS </a:t>
              </a:r>
            </a:p>
          </p:txBody>
        </p:sp>
        <p:sp>
          <p:nvSpPr>
            <p:cNvPr id="27" name="Rectangle 26">
              <a:extLst>
                <a:ext uri="{FF2B5EF4-FFF2-40B4-BE49-F238E27FC236}">
                  <a16:creationId xmlns:a16="http://schemas.microsoft.com/office/drawing/2014/main" id="{B6F18AA7-FC30-43A0-A6F4-7C482765A4EE}"/>
                </a:ext>
              </a:extLst>
            </p:cNvPr>
            <p:cNvSpPr/>
            <p:nvPr/>
          </p:nvSpPr>
          <p:spPr>
            <a:xfrm>
              <a:off x="5027510" y="980195"/>
              <a:ext cx="2016000" cy="3183109"/>
            </a:xfrm>
            <a:custGeom>
              <a:avLst/>
              <a:gdLst>
                <a:gd name="connsiteX0" fmla="*/ 0 w 2016000"/>
                <a:gd name="connsiteY0" fmla="*/ 0 h 3183109"/>
                <a:gd name="connsiteX1" fmla="*/ 692160 w 2016000"/>
                <a:gd name="connsiteY1" fmla="*/ 0 h 3183109"/>
                <a:gd name="connsiteX2" fmla="*/ 1404480 w 2016000"/>
                <a:gd name="connsiteY2" fmla="*/ 0 h 3183109"/>
                <a:gd name="connsiteX3" fmla="*/ 2016000 w 2016000"/>
                <a:gd name="connsiteY3" fmla="*/ 0 h 3183109"/>
                <a:gd name="connsiteX4" fmla="*/ 2016000 w 2016000"/>
                <a:gd name="connsiteY4" fmla="*/ 700284 h 3183109"/>
                <a:gd name="connsiteX5" fmla="*/ 2016000 w 2016000"/>
                <a:gd name="connsiteY5" fmla="*/ 1368737 h 3183109"/>
                <a:gd name="connsiteX6" fmla="*/ 2016000 w 2016000"/>
                <a:gd name="connsiteY6" fmla="*/ 1941696 h 3183109"/>
                <a:gd name="connsiteX7" fmla="*/ 2016000 w 2016000"/>
                <a:gd name="connsiteY7" fmla="*/ 2546487 h 3183109"/>
                <a:gd name="connsiteX8" fmla="*/ 2016000 w 2016000"/>
                <a:gd name="connsiteY8" fmla="*/ 3183109 h 3183109"/>
                <a:gd name="connsiteX9" fmla="*/ 1364160 w 2016000"/>
                <a:gd name="connsiteY9" fmla="*/ 3183109 h 3183109"/>
                <a:gd name="connsiteX10" fmla="*/ 712320 w 2016000"/>
                <a:gd name="connsiteY10" fmla="*/ 3183109 h 3183109"/>
                <a:gd name="connsiteX11" fmla="*/ 0 w 2016000"/>
                <a:gd name="connsiteY11" fmla="*/ 3183109 h 3183109"/>
                <a:gd name="connsiteX12" fmla="*/ 0 w 2016000"/>
                <a:gd name="connsiteY12" fmla="*/ 2641980 h 3183109"/>
                <a:gd name="connsiteX13" fmla="*/ 0 w 2016000"/>
                <a:gd name="connsiteY13" fmla="*/ 1941696 h 3183109"/>
                <a:gd name="connsiteX14" fmla="*/ 0 w 2016000"/>
                <a:gd name="connsiteY14" fmla="*/ 1305075 h 3183109"/>
                <a:gd name="connsiteX15" fmla="*/ 0 w 2016000"/>
                <a:gd name="connsiteY15" fmla="*/ 668453 h 3183109"/>
                <a:gd name="connsiteX16" fmla="*/ 0 w 2016000"/>
                <a:gd name="connsiteY16" fmla="*/ 0 h 318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6000" h="3183109" fill="none" extrusionOk="0">
                  <a:moveTo>
                    <a:pt x="0" y="0"/>
                  </a:moveTo>
                  <a:cubicBezTo>
                    <a:pt x="209951" y="-5163"/>
                    <a:pt x="507207" y="13623"/>
                    <a:pt x="692160" y="0"/>
                  </a:cubicBezTo>
                  <a:cubicBezTo>
                    <a:pt x="877113" y="-13623"/>
                    <a:pt x="1229355" y="-10949"/>
                    <a:pt x="1404480" y="0"/>
                  </a:cubicBezTo>
                  <a:cubicBezTo>
                    <a:pt x="1579605" y="10949"/>
                    <a:pt x="1724842" y="22181"/>
                    <a:pt x="2016000" y="0"/>
                  </a:cubicBezTo>
                  <a:cubicBezTo>
                    <a:pt x="2023513" y="321964"/>
                    <a:pt x="2010432" y="461961"/>
                    <a:pt x="2016000" y="700284"/>
                  </a:cubicBezTo>
                  <a:cubicBezTo>
                    <a:pt x="2021568" y="938607"/>
                    <a:pt x="2039197" y="1081416"/>
                    <a:pt x="2016000" y="1368737"/>
                  </a:cubicBezTo>
                  <a:cubicBezTo>
                    <a:pt x="1992803" y="1656058"/>
                    <a:pt x="2030463" y="1800141"/>
                    <a:pt x="2016000" y="1941696"/>
                  </a:cubicBezTo>
                  <a:cubicBezTo>
                    <a:pt x="2001537" y="2083251"/>
                    <a:pt x="2020310" y="2325919"/>
                    <a:pt x="2016000" y="2546487"/>
                  </a:cubicBezTo>
                  <a:cubicBezTo>
                    <a:pt x="2011690" y="2767055"/>
                    <a:pt x="1998512" y="2910516"/>
                    <a:pt x="2016000" y="3183109"/>
                  </a:cubicBezTo>
                  <a:cubicBezTo>
                    <a:pt x="1721822" y="3196735"/>
                    <a:pt x="1522276" y="3198462"/>
                    <a:pt x="1364160" y="3183109"/>
                  </a:cubicBezTo>
                  <a:cubicBezTo>
                    <a:pt x="1206044" y="3167756"/>
                    <a:pt x="881690" y="3177674"/>
                    <a:pt x="712320" y="3183109"/>
                  </a:cubicBezTo>
                  <a:cubicBezTo>
                    <a:pt x="542950" y="3188544"/>
                    <a:pt x="191092" y="3209854"/>
                    <a:pt x="0" y="3183109"/>
                  </a:cubicBezTo>
                  <a:cubicBezTo>
                    <a:pt x="23342" y="3037008"/>
                    <a:pt x="11010" y="2904040"/>
                    <a:pt x="0" y="2641980"/>
                  </a:cubicBezTo>
                  <a:cubicBezTo>
                    <a:pt x="-11010" y="2379920"/>
                    <a:pt x="19017" y="2101903"/>
                    <a:pt x="0" y="1941696"/>
                  </a:cubicBezTo>
                  <a:cubicBezTo>
                    <a:pt x="-19017" y="1781489"/>
                    <a:pt x="7059" y="1454910"/>
                    <a:pt x="0" y="1305075"/>
                  </a:cubicBezTo>
                  <a:cubicBezTo>
                    <a:pt x="-7059" y="1155240"/>
                    <a:pt x="31187" y="880969"/>
                    <a:pt x="0" y="668453"/>
                  </a:cubicBezTo>
                  <a:cubicBezTo>
                    <a:pt x="-31187" y="455937"/>
                    <a:pt x="-2372" y="294159"/>
                    <a:pt x="0" y="0"/>
                  </a:cubicBezTo>
                  <a:close/>
                </a:path>
                <a:path w="2016000" h="3183109" stroke="0" extrusionOk="0">
                  <a:moveTo>
                    <a:pt x="0" y="0"/>
                  </a:moveTo>
                  <a:cubicBezTo>
                    <a:pt x="288218" y="28525"/>
                    <a:pt x="379072" y="10233"/>
                    <a:pt x="651840" y="0"/>
                  </a:cubicBezTo>
                  <a:cubicBezTo>
                    <a:pt x="924608" y="-10233"/>
                    <a:pt x="1031168" y="-21616"/>
                    <a:pt x="1303680" y="0"/>
                  </a:cubicBezTo>
                  <a:cubicBezTo>
                    <a:pt x="1576192" y="21616"/>
                    <a:pt x="1825830" y="3543"/>
                    <a:pt x="2016000" y="0"/>
                  </a:cubicBezTo>
                  <a:cubicBezTo>
                    <a:pt x="2005044" y="162022"/>
                    <a:pt x="1985165" y="508490"/>
                    <a:pt x="2016000" y="700284"/>
                  </a:cubicBezTo>
                  <a:cubicBezTo>
                    <a:pt x="2046835" y="892078"/>
                    <a:pt x="2030151" y="1084353"/>
                    <a:pt x="2016000" y="1400568"/>
                  </a:cubicBezTo>
                  <a:cubicBezTo>
                    <a:pt x="2001849" y="1716783"/>
                    <a:pt x="2006938" y="1762948"/>
                    <a:pt x="2016000" y="2037190"/>
                  </a:cubicBezTo>
                  <a:cubicBezTo>
                    <a:pt x="2025062" y="2311432"/>
                    <a:pt x="2056263" y="2724658"/>
                    <a:pt x="2016000" y="3183109"/>
                  </a:cubicBezTo>
                  <a:cubicBezTo>
                    <a:pt x="1691197" y="3192426"/>
                    <a:pt x="1562036" y="3177600"/>
                    <a:pt x="1303680" y="3183109"/>
                  </a:cubicBezTo>
                  <a:cubicBezTo>
                    <a:pt x="1045324" y="3188618"/>
                    <a:pt x="890671" y="3171803"/>
                    <a:pt x="591360" y="3183109"/>
                  </a:cubicBezTo>
                  <a:cubicBezTo>
                    <a:pt x="292049" y="3194415"/>
                    <a:pt x="153497" y="3207749"/>
                    <a:pt x="0" y="3183109"/>
                  </a:cubicBezTo>
                  <a:cubicBezTo>
                    <a:pt x="6104" y="2943158"/>
                    <a:pt x="6231" y="2762260"/>
                    <a:pt x="0" y="2546487"/>
                  </a:cubicBezTo>
                  <a:cubicBezTo>
                    <a:pt x="-6231" y="2330714"/>
                    <a:pt x="24445" y="2167245"/>
                    <a:pt x="0" y="1909865"/>
                  </a:cubicBezTo>
                  <a:cubicBezTo>
                    <a:pt x="-24445" y="1652485"/>
                    <a:pt x="25544" y="1541257"/>
                    <a:pt x="0" y="1241413"/>
                  </a:cubicBezTo>
                  <a:cubicBezTo>
                    <a:pt x="-25544" y="941569"/>
                    <a:pt x="16625" y="894032"/>
                    <a:pt x="0" y="700284"/>
                  </a:cubicBezTo>
                  <a:cubicBezTo>
                    <a:pt x="-16625" y="506536"/>
                    <a:pt x="-32504" y="318055"/>
                    <a:pt x="0" y="0"/>
                  </a:cubicBezTo>
                  <a:close/>
                </a:path>
              </a:pathLst>
            </a:custGeom>
            <a:solidFill>
              <a:schemeClr val="bg1">
                <a:lumMod val="95000"/>
              </a:schemeClr>
            </a:solidFill>
            <a:ln w="19050">
              <a:solidFill>
                <a:schemeClr val="accent4">
                  <a:lumMod val="60000"/>
                  <a:lumOff val="40000"/>
                </a:schemeClr>
              </a:solidFill>
              <a:prstDash val="solid"/>
              <a:extLst>
                <a:ext uri="{C807C97D-BFC1-408E-A445-0C87EB9F89A2}">
                  <ask:lineSketchStyleProps xmlns:ask="http://schemas.microsoft.com/office/drawing/2018/sketchyshapes" xmlns="" sd="8852604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r>
                <a:rPr lang="en-AU" sz="1000" b="1" dirty="0">
                  <a:solidFill>
                    <a:schemeClr val="tx1"/>
                  </a:solidFill>
                </a:rPr>
                <a:t>SYSTEM POLICYMAKERS &amp; LEADERS</a:t>
              </a:r>
            </a:p>
          </p:txBody>
        </p:sp>
        <p:sp>
          <p:nvSpPr>
            <p:cNvPr id="28" name="Rectangle 27">
              <a:extLst>
                <a:ext uri="{FF2B5EF4-FFF2-40B4-BE49-F238E27FC236}">
                  <a16:creationId xmlns:a16="http://schemas.microsoft.com/office/drawing/2014/main" id="{A7D3120D-551C-4928-82F5-2E50F34C8B31}"/>
                </a:ext>
              </a:extLst>
            </p:cNvPr>
            <p:cNvSpPr/>
            <p:nvPr/>
          </p:nvSpPr>
          <p:spPr>
            <a:xfrm>
              <a:off x="7295510" y="980195"/>
              <a:ext cx="2016000" cy="3183109"/>
            </a:xfrm>
            <a:custGeom>
              <a:avLst/>
              <a:gdLst>
                <a:gd name="connsiteX0" fmla="*/ 0 w 2016000"/>
                <a:gd name="connsiteY0" fmla="*/ 0 h 3183109"/>
                <a:gd name="connsiteX1" fmla="*/ 692160 w 2016000"/>
                <a:gd name="connsiteY1" fmla="*/ 0 h 3183109"/>
                <a:gd name="connsiteX2" fmla="*/ 1404480 w 2016000"/>
                <a:gd name="connsiteY2" fmla="*/ 0 h 3183109"/>
                <a:gd name="connsiteX3" fmla="*/ 2016000 w 2016000"/>
                <a:gd name="connsiteY3" fmla="*/ 0 h 3183109"/>
                <a:gd name="connsiteX4" fmla="*/ 2016000 w 2016000"/>
                <a:gd name="connsiteY4" fmla="*/ 700284 h 3183109"/>
                <a:gd name="connsiteX5" fmla="*/ 2016000 w 2016000"/>
                <a:gd name="connsiteY5" fmla="*/ 1368737 h 3183109"/>
                <a:gd name="connsiteX6" fmla="*/ 2016000 w 2016000"/>
                <a:gd name="connsiteY6" fmla="*/ 1941696 h 3183109"/>
                <a:gd name="connsiteX7" fmla="*/ 2016000 w 2016000"/>
                <a:gd name="connsiteY7" fmla="*/ 2546487 h 3183109"/>
                <a:gd name="connsiteX8" fmla="*/ 2016000 w 2016000"/>
                <a:gd name="connsiteY8" fmla="*/ 3183109 h 3183109"/>
                <a:gd name="connsiteX9" fmla="*/ 1364160 w 2016000"/>
                <a:gd name="connsiteY9" fmla="*/ 3183109 h 3183109"/>
                <a:gd name="connsiteX10" fmla="*/ 712320 w 2016000"/>
                <a:gd name="connsiteY10" fmla="*/ 3183109 h 3183109"/>
                <a:gd name="connsiteX11" fmla="*/ 0 w 2016000"/>
                <a:gd name="connsiteY11" fmla="*/ 3183109 h 3183109"/>
                <a:gd name="connsiteX12" fmla="*/ 0 w 2016000"/>
                <a:gd name="connsiteY12" fmla="*/ 2641980 h 3183109"/>
                <a:gd name="connsiteX13" fmla="*/ 0 w 2016000"/>
                <a:gd name="connsiteY13" fmla="*/ 1941696 h 3183109"/>
                <a:gd name="connsiteX14" fmla="*/ 0 w 2016000"/>
                <a:gd name="connsiteY14" fmla="*/ 1305075 h 3183109"/>
                <a:gd name="connsiteX15" fmla="*/ 0 w 2016000"/>
                <a:gd name="connsiteY15" fmla="*/ 668453 h 3183109"/>
                <a:gd name="connsiteX16" fmla="*/ 0 w 2016000"/>
                <a:gd name="connsiteY16" fmla="*/ 0 h 3183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6000" h="3183109" fill="none" extrusionOk="0">
                  <a:moveTo>
                    <a:pt x="0" y="0"/>
                  </a:moveTo>
                  <a:cubicBezTo>
                    <a:pt x="209951" y="-5163"/>
                    <a:pt x="507207" y="13623"/>
                    <a:pt x="692160" y="0"/>
                  </a:cubicBezTo>
                  <a:cubicBezTo>
                    <a:pt x="877113" y="-13623"/>
                    <a:pt x="1229355" y="-10949"/>
                    <a:pt x="1404480" y="0"/>
                  </a:cubicBezTo>
                  <a:cubicBezTo>
                    <a:pt x="1579605" y="10949"/>
                    <a:pt x="1724842" y="22181"/>
                    <a:pt x="2016000" y="0"/>
                  </a:cubicBezTo>
                  <a:cubicBezTo>
                    <a:pt x="2023513" y="321964"/>
                    <a:pt x="2010432" y="461961"/>
                    <a:pt x="2016000" y="700284"/>
                  </a:cubicBezTo>
                  <a:cubicBezTo>
                    <a:pt x="2021568" y="938607"/>
                    <a:pt x="2039197" y="1081416"/>
                    <a:pt x="2016000" y="1368737"/>
                  </a:cubicBezTo>
                  <a:cubicBezTo>
                    <a:pt x="1992803" y="1656058"/>
                    <a:pt x="2030463" y="1800141"/>
                    <a:pt x="2016000" y="1941696"/>
                  </a:cubicBezTo>
                  <a:cubicBezTo>
                    <a:pt x="2001537" y="2083251"/>
                    <a:pt x="2020310" y="2325919"/>
                    <a:pt x="2016000" y="2546487"/>
                  </a:cubicBezTo>
                  <a:cubicBezTo>
                    <a:pt x="2011690" y="2767055"/>
                    <a:pt x="1998512" y="2910516"/>
                    <a:pt x="2016000" y="3183109"/>
                  </a:cubicBezTo>
                  <a:cubicBezTo>
                    <a:pt x="1721822" y="3196735"/>
                    <a:pt x="1522276" y="3198462"/>
                    <a:pt x="1364160" y="3183109"/>
                  </a:cubicBezTo>
                  <a:cubicBezTo>
                    <a:pt x="1206044" y="3167756"/>
                    <a:pt x="881690" y="3177674"/>
                    <a:pt x="712320" y="3183109"/>
                  </a:cubicBezTo>
                  <a:cubicBezTo>
                    <a:pt x="542950" y="3188544"/>
                    <a:pt x="191092" y="3209854"/>
                    <a:pt x="0" y="3183109"/>
                  </a:cubicBezTo>
                  <a:cubicBezTo>
                    <a:pt x="23342" y="3037008"/>
                    <a:pt x="11010" y="2904040"/>
                    <a:pt x="0" y="2641980"/>
                  </a:cubicBezTo>
                  <a:cubicBezTo>
                    <a:pt x="-11010" y="2379920"/>
                    <a:pt x="19017" y="2101903"/>
                    <a:pt x="0" y="1941696"/>
                  </a:cubicBezTo>
                  <a:cubicBezTo>
                    <a:pt x="-19017" y="1781489"/>
                    <a:pt x="7059" y="1454910"/>
                    <a:pt x="0" y="1305075"/>
                  </a:cubicBezTo>
                  <a:cubicBezTo>
                    <a:pt x="-7059" y="1155240"/>
                    <a:pt x="31187" y="880969"/>
                    <a:pt x="0" y="668453"/>
                  </a:cubicBezTo>
                  <a:cubicBezTo>
                    <a:pt x="-31187" y="455937"/>
                    <a:pt x="-2372" y="294159"/>
                    <a:pt x="0" y="0"/>
                  </a:cubicBezTo>
                  <a:close/>
                </a:path>
                <a:path w="2016000" h="3183109" stroke="0" extrusionOk="0">
                  <a:moveTo>
                    <a:pt x="0" y="0"/>
                  </a:moveTo>
                  <a:cubicBezTo>
                    <a:pt x="288218" y="28525"/>
                    <a:pt x="379072" y="10233"/>
                    <a:pt x="651840" y="0"/>
                  </a:cubicBezTo>
                  <a:cubicBezTo>
                    <a:pt x="924608" y="-10233"/>
                    <a:pt x="1031168" y="-21616"/>
                    <a:pt x="1303680" y="0"/>
                  </a:cubicBezTo>
                  <a:cubicBezTo>
                    <a:pt x="1576192" y="21616"/>
                    <a:pt x="1825830" y="3543"/>
                    <a:pt x="2016000" y="0"/>
                  </a:cubicBezTo>
                  <a:cubicBezTo>
                    <a:pt x="2005044" y="162022"/>
                    <a:pt x="1985165" y="508490"/>
                    <a:pt x="2016000" y="700284"/>
                  </a:cubicBezTo>
                  <a:cubicBezTo>
                    <a:pt x="2046835" y="892078"/>
                    <a:pt x="2030151" y="1084353"/>
                    <a:pt x="2016000" y="1400568"/>
                  </a:cubicBezTo>
                  <a:cubicBezTo>
                    <a:pt x="2001849" y="1716783"/>
                    <a:pt x="2006938" y="1762948"/>
                    <a:pt x="2016000" y="2037190"/>
                  </a:cubicBezTo>
                  <a:cubicBezTo>
                    <a:pt x="2025062" y="2311432"/>
                    <a:pt x="2056263" y="2724658"/>
                    <a:pt x="2016000" y="3183109"/>
                  </a:cubicBezTo>
                  <a:cubicBezTo>
                    <a:pt x="1691197" y="3192426"/>
                    <a:pt x="1562036" y="3177600"/>
                    <a:pt x="1303680" y="3183109"/>
                  </a:cubicBezTo>
                  <a:cubicBezTo>
                    <a:pt x="1045324" y="3188618"/>
                    <a:pt x="890671" y="3171803"/>
                    <a:pt x="591360" y="3183109"/>
                  </a:cubicBezTo>
                  <a:cubicBezTo>
                    <a:pt x="292049" y="3194415"/>
                    <a:pt x="153497" y="3207749"/>
                    <a:pt x="0" y="3183109"/>
                  </a:cubicBezTo>
                  <a:cubicBezTo>
                    <a:pt x="6104" y="2943158"/>
                    <a:pt x="6231" y="2762260"/>
                    <a:pt x="0" y="2546487"/>
                  </a:cubicBezTo>
                  <a:cubicBezTo>
                    <a:pt x="-6231" y="2330714"/>
                    <a:pt x="24445" y="2167245"/>
                    <a:pt x="0" y="1909865"/>
                  </a:cubicBezTo>
                  <a:cubicBezTo>
                    <a:pt x="-24445" y="1652485"/>
                    <a:pt x="25544" y="1541257"/>
                    <a:pt x="0" y="1241413"/>
                  </a:cubicBezTo>
                  <a:cubicBezTo>
                    <a:pt x="-25544" y="941569"/>
                    <a:pt x="16625" y="894032"/>
                    <a:pt x="0" y="700284"/>
                  </a:cubicBezTo>
                  <a:cubicBezTo>
                    <a:pt x="-16625" y="506536"/>
                    <a:pt x="-32504" y="318055"/>
                    <a:pt x="0" y="0"/>
                  </a:cubicBezTo>
                  <a:close/>
                </a:path>
              </a:pathLst>
            </a:custGeom>
            <a:solidFill>
              <a:schemeClr val="bg1">
                <a:lumMod val="95000"/>
              </a:schemeClr>
            </a:solidFill>
            <a:ln w="19050">
              <a:solidFill>
                <a:schemeClr val="accent4"/>
              </a:solidFill>
              <a:prstDash val="solid"/>
              <a:extLst>
                <a:ext uri="{C807C97D-BFC1-408E-A445-0C87EB9F89A2}">
                  <ask:lineSketchStyleProps xmlns:ask="http://schemas.microsoft.com/office/drawing/2018/sketchyshapes" xmlns="" sd="8852604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algn="ctr"/>
              <a:r>
                <a:rPr lang="en-AU" sz="1000" b="1" dirty="0">
                  <a:solidFill>
                    <a:schemeClr val="tx1"/>
                  </a:solidFill>
                </a:rPr>
                <a:t>OTHER KEY VOICES </a:t>
              </a:r>
            </a:p>
          </p:txBody>
        </p:sp>
        <p:sp>
          <p:nvSpPr>
            <p:cNvPr id="29" name="TextBox 28">
              <a:extLst>
                <a:ext uri="{FF2B5EF4-FFF2-40B4-BE49-F238E27FC236}">
                  <a16:creationId xmlns:a16="http://schemas.microsoft.com/office/drawing/2014/main" id="{EEE92522-002E-4B82-A5EB-F40B9B8DE6F7}"/>
                </a:ext>
              </a:extLst>
            </p:cNvPr>
            <p:cNvSpPr txBox="1"/>
            <p:nvPr/>
          </p:nvSpPr>
          <p:spPr>
            <a:xfrm>
              <a:off x="509483" y="1573109"/>
              <a:ext cx="1973703" cy="2574261"/>
            </a:xfrm>
            <a:prstGeom prst="rect">
              <a:avLst/>
            </a:prstGeom>
            <a:noFill/>
          </p:spPr>
          <p:txBody>
            <a:bodyPr wrap="square">
              <a:spAutoFit/>
            </a:bodyPr>
            <a:lstStyle/>
            <a:p>
              <a:r>
                <a:rPr lang="en-AU" sz="950" dirty="0">
                  <a:latin typeface="+mn-lt"/>
                  <a:cs typeface="Segoe UI Semilight" panose="020B0402040204020203" pitchFamily="34" charset="0"/>
                </a:rPr>
                <a:t>The ICA Taskforce will apply a </a:t>
              </a:r>
              <a:r>
                <a:rPr lang="en-AU" sz="950" b="1" dirty="0">
                  <a:latin typeface="+mn-lt"/>
                  <a:cs typeface="Segoe UI Semilight" panose="020B0402040204020203" pitchFamily="34" charset="0"/>
                </a:rPr>
                <a:t>range of consultation channels </a:t>
              </a:r>
              <a:r>
                <a:rPr lang="en-AU" sz="950" dirty="0">
                  <a:latin typeface="+mn-lt"/>
                  <a:cs typeface="Segoe UI Semilight" panose="020B0402040204020203" pitchFamily="34" charset="0"/>
                </a:rPr>
                <a:t>to understand and work with </a:t>
              </a:r>
              <a:r>
                <a:rPr lang="en-AU" sz="950" b="1" dirty="0">
                  <a:latin typeface="+mn-lt"/>
                  <a:cs typeface="Segoe UI Semilight" panose="020B0402040204020203" pitchFamily="34" charset="0"/>
                </a:rPr>
                <a:t>people with expertise through experience</a:t>
              </a:r>
              <a:r>
                <a:rPr lang="en-AU" sz="950" dirty="0">
                  <a:latin typeface="+mn-lt"/>
                  <a:cs typeface="Segoe UI Semilight" panose="020B0402040204020203" pitchFamily="34" charset="0"/>
                </a:rPr>
                <a:t>, including the </a:t>
              </a:r>
              <a:r>
                <a:rPr lang="en-AU" sz="950" b="1" dirty="0">
                  <a:latin typeface="+mn-lt"/>
                  <a:cs typeface="Segoe UI Semilight" panose="020B0402040204020203" pitchFamily="34" charset="0"/>
                </a:rPr>
                <a:t>families and carers of children</a:t>
              </a:r>
              <a:r>
                <a:rPr lang="en-AU" sz="950" dirty="0">
                  <a:latin typeface="+mn-lt"/>
                  <a:cs typeface="Segoe UI Semilight" panose="020B0402040204020203" pitchFamily="34" charset="0"/>
                </a:rPr>
                <a:t>, </a:t>
              </a:r>
              <a:r>
                <a:rPr lang="en-AU" sz="950" b="1" dirty="0">
                  <a:latin typeface="+mn-lt"/>
                  <a:cs typeface="Segoe UI Semilight" panose="020B0402040204020203" pitchFamily="34" charset="0"/>
                </a:rPr>
                <a:t>adolescents and youth.</a:t>
              </a:r>
            </a:p>
            <a:p>
              <a:endParaRPr lang="en-AU" sz="950" b="1" dirty="0">
                <a:latin typeface="+mn-lt"/>
                <a:cs typeface="Segoe UI Semilight" panose="020B0402040204020203" pitchFamily="34" charset="0"/>
              </a:endParaRPr>
            </a:p>
            <a:p>
              <a:r>
                <a:rPr lang="en-AU" sz="950" dirty="0">
                  <a:latin typeface="+mn-lt"/>
                  <a:cs typeface="Segoe UI Semilight" panose="020B0402040204020203" pitchFamily="34" charset="0"/>
                </a:rPr>
                <a:t>Where possible, the ICA Taskforce will engage </a:t>
              </a:r>
              <a:r>
                <a:rPr lang="en-AU" sz="950" b="1" dirty="0">
                  <a:latin typeface="+mn-lt"/>
                  <a:cs typeface="Segoe UI Semilight" panose="020B0402040204020203" pitchFamily="34" charset="0"/>
                </a:rPr>
                <a:t>people with unique experiences</a:t>
              </a:r>
              <a:r>
                <a:rPr lang="en-AU" sz="950" dirty="0">
                  <a:latin typeface="+mn-lt"/>
                  <a:cs typeface="Segoe UI Semilight" panose="020B0402040204020203" pitchFamily="34" charset="0"/>
                </a:rPr>
                <a:t>, such as Aboriginal peoples and consumers with particular needs. </a:t>
              </a:r>
            </a:p>
            <a:p>
              <a:endParaRPr lang="en-AU" sz="950" dirty="0">
                <a:latin typeface="+mn-lt"/>
                <a:cs typeface="Segoe UI Semilight" panose="020B0402040204020203" pitchFamily="34" charset="0"/>
              </a:endParaRPr>
            </a:p>
          </p:txBody>
        </p:sp>
        <p:sp>
          <p:nvSpPr>
            <p:cNvPr id="30" name="TextBox 29">
              <a:extLst>
                <a:ext uri="{FF2B5EF4-FFF2-40B4-BE49-F238E27FC236}">
                  <a16:creationId xmlns:a16="http://schemas.microsoft.com/office/drawing/2014/main" id="{48E644FF-4610-4541-8E2A-F2D88CB845C8}"/>
                </a:ext>
              </a:extLst>
            </p:cNvPr>
            <p:cNvSpPr txBox="1"/>
            <p:nvPr/>
          </p:nvSpPr>
          <p:spPr>
            <a:xfrm>
              <a:off x="2777481" y="1573112"/>
              <a:ext cx="1973703" cy="2712427"/>
            </a:xfrm>
            <a:prstGeom prst="rect">
              <a:avLst/>
            </a:prstGeom>
            <a:noFill/>
          </p:spPr>
          <p:txBody>
            <a:bodyPr wrap="square">
              <a:spAutoFit/>
            </a:bodyPr>
            <a:lstStyle/>
            <a:p>
              <a:r>
                <a:rPr lang="en-US" sz="950" b="1" dirty="0"/>
                <a:t>Clinicians, workers and other service providers from across the system </a:t>
              </a:r>
              <a:r>
                <a:rPr lang="en-US" sz="950" dirty="0"/>
                <a:t>will be engaged throughout the ICA Taskforce to inform the current state mapping, demand modelling and the design of future models of care. </a:t>
              </a:r>
            </a:p>
            <a:p>
              <a:endParaRPr lang="en-US" sz="950" dirty="0"/>
            </a:p>
            <a:p>
              <a:r>
                <a:rPr lang="en-US" sz="950" dirty="0"/>
                <a:t>This will include the participation of </a:t>
              </a:r>
              <a:r>
                <a:rPr lang="en-US" sz="950" b="1" dirty="0"/>
                <a:t>clinicians and other workers </a:t>
              </a:r>
              <a:r>
                <a:rPr lang="en-US" sz="950" dirty="0"/>
                <a:t>that serve the needs of infants, children and adolescents, and their families and </a:t>
              </a:r>
              <a:r>
                <a:rPr lang="en-US" sz="950" dirty="0" err="1"/>
                <a:t>carers</a:t>
              </a:r>
              <a:r>
                <a:rPr lang="en-US" sz="950" dirty="0"/>
                <a:t>.</a:t>
              </a:r>
            </a:p>
            <a:p>
              <a:endParaRPr lang="en-AU" sz="950" dirty="0">
                <a:latin typeface="+mn-lt"/>
                <a:cs typeface="Segoe UI Semilight" panose="020B0402040204020203" pitchFamily="34" charset="0"/>
              </a:endParaRPr>
            </a:p>
            <a:p>
              <a:endParaRPr lang="en-AU" sz="950" dirty="0">
                <a:latin typeface="+mn-lt"/>
                <a:cs typeface="Segoe UI Semilight" panose="020B0402040204020203" pitchFamily="34" charset="0"/>
              </a:endParaRPr>
            </a:p>
          </p:txBody>
        </p:sp>
        <p:sp>
          <p:nvSpPr>
            <p:cNvPr id="31" name="TextBox 30">
              <a:extLst>
                <a:ext uri="{FF2B5EF4-FFF2-40B4-BE49-F238E27FC236}">
                  <a16:creationId xmlns:a16="http://schemas.microsoft.com/office/drawing/2014/main" id="{587B5C60-067C-44E6-8664-FC9FA3BCCAE5}"/>
                </a:ext>
              </a:extLst>
            </p:cNvPr>
            <p:cNvSpPr txBox="1"/>
            <p:nvPr/>
          </p:nvSpPr>
          <p:spPr>
            <a:xfrm>
              <a:off x="5045481" y="1573111"/>
              <a:ext cx="1973703" cy="2574261"/>
            </a:xfrm>
            <a:prstGeom prst="rect">
              <a:avLst/>
            </a:prstGeom>
            <a:noFill/>
          </p:spPr>
          <p:txBody>
            <a:bodyPr wrap="square">
              <a:spAutoFit/>
            </a:bodyPr>
            <a:lstStyle/>
            <a:p>
              <a:r>
                <a:rPr lang="en-AU" sz="950" dirty="0">
                  <a:latin typeface="+mn-lt"/>
                  <a:cs typeface="Segoe UI Semilight" panose="020B0402040204020203" pitchFamily="34" charset="0"/>
                </a:rPr>
                <a:t>Working with health </a:t>
              </a:r>
              <a:r>
                <a:rPr lang="en-AU" sz="950" b="1" dirty="0">
                  <a:latin typeface="+mn-lt"/>
                  <a:cs typeface="Segoe UI Semilight" panose="020B0402040204020203" pitchFamily="34" charset="0"/>
                </a:rPr>
                <a:t>policymakers, commissioners and leaders </a:t>
              </a:r>
              <a:r>
                <a:rPr lang="en-AU" sz="950" dirty="0">
                  <a:latin typeface="+mn-lt"/>
                  <a:cs typeface="Segoe UI Semilight" panose="020B0402040204020203" pitchFamily="34" charset="0"/>
                </a:rPr>
                <a:t>is important to the ICA Taskforce. This will include working with health service provider leaders and the Department of Health.</a:t>
              </a:r>
            </a:p>
            <a:p>
              <a:r>
                <a:rPr lang="en-AU" sz="950" dirty="0">
                  <a:latin typeface="+mn-lt"/>
                  <a:cs typeface="Segoe UI Semilight" panose="020B0402040204020203" pitchFamily="34" charset="0"/>
                </a:rPr>
                <a:t>It is recognised that </a:t>
              </a:r>
              <a:r>
                <a:rPr lang="en-AU" sz="950" b="1" dirty="0">
                  <a:latin typeface="+mn-lt"/>
                  <a:cs typeface="Segoe UI Semilight" panose="020B0402040204020203" pitchFamily="34" charset="0"/>
                </a:rPr>
                <a:t>all WA HSPs </a:t>
              </a:r>
              <a:r>
                <a:rPr lang="en-AU" sz="950" dirty="0">
                  <a:latin typeface="+mn-lt"/>
                  <a:cs typeface="Segoe UI Semilight" panose="020B0402040204020203" pitchFamily="34" charset="0"/>
                </a:rPr>
                <a:t>are working hard to improve outcomes for young people. </a:t>
              </a:r>
            </a:p>
            <a:p>
              <a:endParaRPr lang="en-AU" sz="950" dirty="0">
                <a:latin typeface="+mn-lt"/>
                <a:cs typeface="Segoe UI Semilight" panose="020B0402040204020203" pitchFamily="34" charset="0"/>
              </a:endParaRPr>
            </a:p>
            <a:p>
              <a:r>
                <a:rPr lang="en-AU" sz="950" dirty="0">
                  <a:latin typeface="+mn-lt"/>
                  <a:cs typeface="Segoe UI Semilight" panose="020B0402040204020203" pitchFamily="34" charset="0"/>
                </a:rPr>
                <a:t>The ICA Taskforce will engage with </a:t>
              </a:r>
              <a:r>
                <a:rPr lang="en-AU" sz="950" b="1" dirty="0">
                  <a:latin typeface="+mn-lt"/>
                  <a:cs typeface="Segoe UI Semilight" panose="020B0402040204020203" pitchFamily="34" charset="0"/>
                </a:rPr>
                <a:t>leaders of interdependent agencies </a:t>
              </a:r>
              <a:r>
                <a:rPr lang="en-AU" sz="950" dirty="0">
                  <a:latin typeface="+mn-lt"/>
                  <a:cs typeface="Segoe UI Semilight" panose="020B0402040204020203" pitchFamily="34" charset="0"/>
                </a:rPr>
                <a:t>at state and national levels. </a:t>
              </a:r>
            </a:p>
          </p:txBody>
        </p:sp>
        <p:sp>
          <p:nvSpPr>
            <p:cNvPr id="32" name="TextBox 31">
              <a:extLst>
                <a:ext uri="{FF2B5EF4-FFF2-40B4-BE49-F238E27FC236}">
                  <a16:creationId xmlns:a16="http://schemas.microsoft.com/office/drawing/2014/main" id="{FA5E2925-C2F1-438D-8B42-B96B2DCFB4E6}"/>
                </a:ext>
              </a:extLst>
            </p:cNvPr>
            <p:cNvSpPr txBox="1"/>
            <p:nvPr/>
          </p:nvSpPr>
          <p:spPr>
            <a:xfrm>
              <a:off x="7313480" y="1573111"/>
              <a:ext cx="1973703" cy="1468929"/>
            </a:xfrm>
            <a:prstGeom prst="rect">
              <a:avLst/>
            </a:prstGeom>
            <a:noFill/>
          </p:spPr>
          <p:txBody>
            <a:bodyPr wrap="square">
              <a:spAutoFit/>
            </a:bodyPr>
            <a:lstStyle/>
            <a:p>
              <a:r>
                <a:rPr lang="en-AU" sz="950" dirty="0">
                  <a:latin typeface="+mn-lt"/>
                  <a:cs typeface="Segoe UI Semilight" panose="020B0402040204020203" pitchFamily="34" charset="0"/>
                </a:rPr>
                <a:t>The ICA Taskforce will also seek to understand and benefit from the experience and insights of other key voices including:</a:t>
              </a:r>
            </a:p>
            <a:p>
              <a:endParaRPr lang="en-AU" sz="950" dirty="0">
                <a:latin typeface="+mn-lt"/>
                <a:cs typeface="Segoe UI Semilight" panose="020B0402040204020203" pitchFamily="34" charset="0"/>
              </a:endParaRPr>
            </a:p>
            <a:p>
              <a:pPr marL="171450" indent="-171450">
                <a:buFont typeface="Arial" panose="020B0604020202020204" pitchFamily="34" charset="0"/>
                <a:buChar char="•"/>
              </a:pPr>
              <a:r>
                <a:rPr lang="en-AU" sz="950" dirty="0">
                  <a:latin typeface="+mn-lt"/>
                  <a:cs typeface="Segoe UI Semilight" panose="020B0402040204020203" pitchFamily="34" charset="0"/>
                </a:rPr>
                <a:t>subject matter experts</a:t>
              </a:r>
            </a:p>
            <a:p>
              <a:pPr marL="171450" indent="-171450">
                <a:buFont typeface="Arial" panose="020B0604020202020204" pitchFamily="34" charset="0"/>
                <a:buChar char="•"/>
              </a:pPr>
              <a:r>
                <a:rPr lang="en-AU" sz="950" dirty="0">
                  <a:latin typeface="+mn-lt"/>
                  <a:cs typeface="Segoe UI Semilight" panose="020B0402040204020203" pitchFamily="34" charset="0"/>
                </a:rPr>
                <a:t>community leaders; and</a:t>
              </a:r>
            </a:p>
            <a:p>
              <a:pPr marL="171450" indent="-171450">
                <a:buFont typeface="Arial" panose="020B0604020202020204" pitchFamily="34" charset="0"/>
                <a:buChar char="•"/>
              </a:pPr>
              <a:r>
                <a:rPr lang="en-AU" sz="950" dirty="0">
                  <a:latin typeface="+mn-lt"/>
                  <a:cs typeface="Segoe UI Semilight" panose="020B0402040204020203" pitchFamily="34" charset="0"/>
                </a:rPr>
                <a:t>other persons or organisations. </a:t>
              </a:r>
            </a:p>
          </p:txBody>
        </p:sp>
      </p:grpSp>
    </p:spTree>
    <p:extLst>
      <p:ext uri="{BB962C8B-B14F-4D97-AF65-F5344CB8AC3E}">
        <p14:creationId xmlns:p14="http://schemas.microsoft.com/office/powerpoint/2010/main" val="2653973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D842-909B-44D0-8D80-3A3F14960DDE}"/>
              </a:ext>
            </a:extLst>
          </p:cNvPr>
          <p:cNvSpPr>
            <a:spLocks noGrp="1"/>
          </p:cNvSpPr>
          <p:nvPr>
            <p:ph type="title"/>
          </p:nvPr>
        </p:nvSpPr>
        <p:spPr>
          <a:xfrm>
            <a:off x="361670" y="190019"/>
            <a:ext cx="6818443" cy="376914"/>
          </a:xfrm>
        </p:spPr>
        <p:txBody>
          <a:bodyPr/>
          <a:lstStyle/>
          <a:p>
            <a:r>
              <a:rPr lang="en-AU" sz="2400" dirty="0">
                <a:solidFill>
                  <a:schemeClr val="accent4">
                    <a:lumMod val="60000"/>
                    <a:lumOff val="40000"/>
                  </a:schemeClr>
                </a:solidFill>
              </a:rPr>
              <a:t>Taskforce: Additional information</a:t>
            </a:r>
          </a:p>
        </p:txBody>
      </p:sp>
      <p:grpSp>
        <p:nvGrpSpPr>
          <p:cNvPr id="10" name="Group 9">
            <a:extLst>
              <a:ext uri="{FF2B5EF4-FFF2-40B4-BE49-F238E27FC236}">
                <a16:creationId xmlns:a16="http://schemas.microsoft.com/office/drawing/2014/main" id="{E375ADEE-ABB1-43BA-A6FB-7478C5E7E697}"/>
              </a:ext>
            </a:extLst>
          </p:cNvPr>
          <p:cNvGrpSpPr/>
          <p:nvPr/>
        </p:nvGrpSpPr>
        <p:grpSpPr>
          <a:xfrm>
            <a:off x="428171" y="1419907"/>
            <a:ext cx="7786914" cy="3318470"/>
            <a:chOff x="140857" y="1196862"/>
            <a:chExt cx="8820000" cy="3406638"/>
          </a:xfrm>
        </p:grpSpPr>
        <p:sp>
          <p:nvSpPr>
            <p:cNvPr id="4" name="Rectangle 3">
              <a:extLst>
                <a:ext uri="{FF2B5EF4-FFF2-40B4-BE49-F238E27FC236}">
                  <a16:creationId xmlns:a16="http://schemas.microsoft.com/office/drawing/2014/main" id="{1E73A3E1-37E0-4244-BA61-11074955ABD6}"/>
                </a:ext>
              </a:extLst>
            </p:cNvPr>
            <p:cNvSpPr/>
            <p:nvPr/>
          </p:nvSpPr>
          <p:spPr>
            <a:xfrm>
              <a:off x="140857" y="1196862"/>
              <a:ext cx="2762000" cy="3406638"/>
            </a:xfrm>
            <a:custGeom>
              <a:avLst/>
              <a:gdLst>
                <a:gd name="connsiteX0" fmla="*/ 0 w 2762000"/>
                <a:gd name="connsiteY0" fmla="*/ 0 h 3406638"/>
                <a:gd name="connsiteX1" fmla="*/ 635260 w 2762000"/>
                <a:gd name="connsiteY1" fmla="*/ 0 h 3406638"/>
                <a:gd name="connsiteX2" fmla="*/ 1381000 w 2762000"/>
                <a:gd name="connsiteY2" fmla="*/ 0 h 3406638"/>
                <a:gd name="connsiteX3" fmla="*/ 2126740 w 2762000"/>
                <a:gd name="connsiteY3" fmla="*/ 0 h 3406638"/>
                <a:gd name="connsiteX4" fmla="*/ 2762000 w 2762000"/>
                <a:gd name="connsiteY4" fmla="*/ 0 h 3406638"/>
                <a:gd name="connsiteX5" fmla="*/ 2762000 w 2762000"/>
                <a:gd name="connsiteY5" fmla="*/ 613195 h 3406638"/>
                <a:gd name="connsiteX6" fmla="*/ 2762000 w 2762000"/>
                <a:gd name="connsiteY6" fmla="*/ 1328589 h 3406638"/>
                <a:gd name="connsiteX7" fmla="*/ 2762000 w 2762000"/>
                <a:gd name="connsiteY7" fmla="*/ 1975850 h 3406638"/>
                <a:gd name="connsiteX8" fmla="*/ 2762000 w 2762000"/>
                <a:gd name="connsiteY8" fmla="*/ 2725310 h 3406638"/>
                <a:gd name="connsiteX9" fmla="*/ 2762000 w 2762000"/>
                <a:gd name="connsiteY9" fmla="*/ 3406638 h 3406638"/>
                <a:gd name="connsiteX10" fmla="*/ 2016260 w 2762000"/>
                <a:gd name="connsiteY10" fmla="*/ 3406638 h 3406638"/>
                <a:gd name="connsiteX11" fmla="*/ 1381000 w 2762000"/>
                <a:gd name="connsiteY11" fmla="*/ 3406638 h 3406638"/>
                <a:gd name="connsiteX12" fmla="*/ 662880 w 2762000"/>
                <a:gd name="connsiteY12" fmla="*/ 3406638 h 3406638"/>
                <a:gd name="connsiteX13" fmla="*/ 0 w 2762000"/>
                <a:gd name="connsiteY13" fmla="*/ 3406638 h 3406638"/>
                <a:gd name="connsiteX14" fmla="*/ 0 w 2762000"/>
                <a:gd name="connsiteY14" fmla="*/ 2657178 h 3406638"/>
                <a:gd name="connsiteX15" fmla="*/ 0 w 2762000"/>
                <a:gd name="connsiteY15" fmla="*/ 2043983 h 3406638"/>
                <a:gd name="connsiteX16" fmla="*/ 0 w 2762000"/>
                <a:gd name="connsiteY16" fmla="*/ 1430788 h 3406638"/>
                <a:gd name="connsiteX17" fmla="*/ 0 w 2762000"/>
                <a:gd name="connsiteY17" fmla="*/ 681328 h 3406638"/>
                <a:gd name="connsiteX18" fmla="*/ 0 w 2762000"/>
                <a:gd name="connsiteY18" fmla="*/ 0 h 340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62000" h="3406638" fill="none" extrusionOk="0">
                  <a:moveTo>
                    <a:pt x="0" y="0"/>
                  </a:moveTo>
                  <a:cubicBezTo>
                    <a:pt x="250436" y="24615"/>
                    <a:pt x="412763" y="-28862"/>
                    <a:pt x="635260" y="0"/>
                  </a:cubicBezTo>
                  <a:cubicBezTo>
                    <a:pt x="857757" y="28862"/>
                    <a:pt x="1131759" y="-10950"/>
                    <a:pt x="1381000" y="0"/>
                  </a:cubicBezTo>
                  <a:cubicBezTo>
                    <a:pt x="1630241" y="10950"/>
                    <a:pt x="1917745" y="-34337"/>
                    <a:pt x="2126740" y="0"/>
                  </a:cubicBezTo>
                  <a:cubicBezTo>
                    <a:pt x="2335735" y="34337"/>
                    <a:pt x="2596484" y="6356"/>
                    <a:pt x="2762000" y="0"/>
                  </a:cubicBezTo>
                  <a:cubicBezTo>
                    <a:pt x="2785839" y="222143"/>
                    <a:pt x="2733160" y="487662"/>
                    <a:pt x="2762000" y="613195"/>
                  </a:cubicBezTo>
                  <a:cubicBezTo>
                    <a:pt x="2790840" y="738729"/>
                    <a:pt x="2791900" y="1163292"/>
                    <a:pt x="2762000" y="1328589"/>
                  </a:cubicBezTo>
                  <a:cubicBezTo>
                    <a:pt x="2732100" y="1493886"/>
                    <a:pt x="2756379" y="1758554"/>
                    <a:pt x="2762000" y="1975850"/>
                  </a:cubicBezTo>
                  <a:cubicBezTo>
                    <a:pt x="2767621" y="2193146"/>
                    <a:pt x="2763573" y="2370049"/>
                    <a:pt x="2762000" y="2725310"/>
                  </a:cubicBezTo>
                  <a:cubicBezTo>
                    <a:pt x="2760427" y="3080571"/>
                    <a:pt x="2789112" y="3223586"/>
                    <a:pt x="2762000" y="3406638"/>
                  </a:cubicBezTo>
                  <a:cubicBezTo>
                    <a:pt x="2536134" y="3442239"/>
                    <a:pt x="2304572" y="3396061"/>
                    <a:pt x="2016260" y="3406638"/>
                  </a:cubicBezTo>
                  <a:cubicBezTo>
                    <a:pt x="1727948" y="3417215"/>
                    <a:pt x="1652422" y="3422674"/>
                    <a:pt x="1381000" y="3406638"/>
                  </a:cubicBezTo>
                  <a:cubicBezTo>
                    <a:pt x="1109578" y="3390602"/>
                    <a:pt x="890265" y="3404927"/>
                    <a:pt x="662880" y="3406638"/>
                  </a:cubicBezTo>
                  <a:cubicBezTo>
                    <a:pt x="435495" y="3408349"/>
                    <a:pt x="149212" y="3408507"/>
                    <a:pt x="0" y="3406638"/>
                  </a:cubicBezTo>
                  <a:cubicBezTo>
                    <a:pt x="-29568" y="3123787"/>
                    <a:pt x="-27936" y="2964012"/>
                    <a:pt x="0" y="2657178"/>
                  </a:cubicBezTo>
                  <a:cubicBezTo>
                    <a:pt x="27936" y="2350344"/>
                    <a:pt x="-22037" y="2290056"/>
                    <a:pt x="0" y="2043983"/>
                  </a:cubicBezTo>
                  <a:cubicBezTo>
                    <a:pt x="22037" y="1797910"/>
                    <a:pt x="8701" y="1553741"/>
                    <a:pt x="0" y="1430788"/>
                  </a:cubicBezTo>
                  <a:cubicBezTo>
                    <a:pt x="-8701" y="1307835"/>
                    <a:pt x="37088" y="1021160"/>
                    <a:pt x="0" y="681328"/>
                  </a:cubicBezTo>
                  <a:cubicBezTo>
                    <a:pt x="-37088" y="341496"/>
                    <a:pt x="11358" y="164474"/>
                    <a:pt x="0" y="0"/>
                  </a:cubicBezTo>
                  <a:close/>
                </a:path>
                <a:path w="2762000" h="3406638" stroke="0" extrusionOk="0">
                  <a:moveTo>
                    <a:pt x="0" y="0"/>
                  </a:moveTo>
                  <a:cubicBezTo>
                    <a:pt x="324577" y="-4907"/>
                    <a:pt x="386341" y="-16431"/>
                    <a:pt x="662880" y="0"/>
                  </a:cubicBezTo>
                  <a:cubicBezTo>
                    <a:pt x="939419" y="16431"/>
                    <a:pt x="1080940" y="30200"/>
                    <a:pt x="1325760" y="0"/>
                  </a:cubicBezTo>
                  <a:cubicBezTo>
                    <a:pt x="1570580" y="-30200"/>
                    <a:pt x="1717643" y="2514"/>
                    <a:pt x="2071500" y="0"/>
                  </a:cubicBezTo>
                  <a:cubicBezTo>
                    <a:pt x="2425357" y="-2514"/>
                    <a:pt x="2593726" y="-16976"/>
                    <a:pt x="2762000" y="0"/>
                  </a:cubicBezTo>
                  <a:cubicBezTo>
                    <a:pt x="2755574" y="252102"/>
                    <a:pt x="2773715" y="481509"/>
                    <a:pt x="2762000" y="681328"/>
                  </a:cubicBezTo>
                  <a:cubicBezTo>
                    <a:pt x="2750285" y="881147"/>
                    <a:pt x="2774240" y="1088744"/>
                    <a:pt x="2762000" y="1362655"/>
                  </a:cubicBezTo>
                  <a:cubicBezTo>
                    <a:pt x="2749760" y="1636566"/>
                    <a:pt x="2755169" y="1887255"/>
                    <a:pt x="2762000" y="2112116"/>
                  </a:cubicBezTo>
                  <a:cubicBezTo>
                    <a:pt x="2768831" y="2336977"/>
                    <a:pt x="2701628" y="3072985"/>
                    <a:pt x="2762000" y="3406638"/>
                  </a:cubicBezTo>
                  <a:cubicBezTo>
                    <a:pt x="2536117" y="3415363"/>
                    <a:pt x="2369067" y="3425068"/>
                    <a:pt x="2099120" y="3406638"/>
                  </a:cubicBezTo>
                  <a:cubicBezTo>
                    <a:pt x="1829173" y="3388208"/>
                    <a:pt x="1540322" y="3387361"/>
                    <a:pt x="1353380" y="3406638"/>
                  </a:cubicBezTo>
                  <a:cubicBezTo>
                    <a:pt x="1166438" y="3425915"/>
                    <a:pt x="855933" y="3396744"/>
                    <a:pt x="662880" y="3406638"/>
                  </a:cubicBezTo>
                  <a:cubicBezTo>
                    <a:pt x="469827" y="3416532"/>
                    <a:pt x="287352" y="3383355"/>
                    <a:pt x="0" y="3406638"/>
                  </a:cubicBezTo>
                  <a:cubicBezTo>
                    <a:pt x="20246" y="3223589"/>
                    <a:pt x="11324" y="2958576"/>
                    <a:pt x="0" y="2759377"/>
                  </a:cubicBezTo>
                  <a:cubicBezTo>
                    <a:pt x="-11324" y="2560178"/>
                    <a:pt x="5281" y="2392776"/>
                    <a:pt x="0" y="2180248"/>
                  </a:cubicBezTo>
                  <a:cubicBezTo>
                    <a:pt x="-5281" y="1967720"/>
                    <a:pt x="22743" y="1694874"/>
                    <a:pt x="0" y="1532987"/>
                  </a:cubicBezTo>
                  <a:cubicBezTo>
                    <a:pt x="-22743" y="1371100"/>
                    <a:pt x="4290" y="1002034"/>
                    <a:pt x="0" y="817593"/>
                  </a:cubicBezTo>
                  <a:cubicBezTo>
                    <a:pt x="-4290" y="633152"/>
                    <a:pt x="-18134" y="353383"/>
                    <a:pt x="0" y="0"/>
                  </a:cubicBezTo>
                  <a:close/>
                </a:path>
              </a:pathLst>
            </a:custGeom>
            <a:solidFill>
              <a:schemeClr val="bg1">
                <a:lumMod val="95000"/>
              </a:schemeClr>
            </a:solidFill>
            <a:ln w="19050">
              <a:solidFill>
                <a:schemeClr val="accent3"/>
              </a:solidFill>
              <a:prstDash val="solid"/>
              <a:extLst>
                <a:ext uri="{C807C97D-BFC1-408E-A445-0C87EB9F89A2}">
                  <ask:lineSketchStyleProps xmlns:ask="http://schemas.microsoft.com/office/drawing/2018/sketchyshapes" xmlns="" sd="8852604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dirty="0">
                <a:solidFill>
                  <a:schemeClr val="bg2"/>
                </a:solidFill>
              </a:endParaRPr>
            </a:p>
          </p:txBody>
        </p:sp>
        <p:sp>
          <p:nvSpPr>
            <p:cNvPr id="5" name="Rectangle 4">
              <a:extLst>
                <a:ext uri="{FF2B5EF4-FFF2-40B4-BE49-F238E27FC236}">
                  <a16:creationId xmlns:a16="http://schemas.microsoft.com/office/drawing/2014/main" id="{001851FE-F30D-441B-84E3-AEC80854F39B}"/>
                </a:ext>
              </a:extLst>
            </p:cNvPr>
            <p:cNvSpPr/>
            <p:nvPr/>
          </p:nvSpPr>
          <p:spPr>
            <a:xfrm>
              <a:off x="6198857" y="1196862"/>
              <a:ext cx="2762000" cy="3406638"/>
            </a:xfrm>
            <a:custGeom>
              <a:avLst/>
              <a:gdLst>
                <a:gd name="connsiteX0" fmla="*/ 0 w 2762000"/>
                <a:gd name="connsiteY0" fmla="*/ 0 h 3406638"/>
                <a:gd name="connsiteX1" fmla="*/ 662880 w 2762000"/>
                <a:gd name="connsiteY1" fmla="*/ 0 h 3406638"/>
                <a:gd name="connsiteX2" fmla="*/ 1298140 w 2762000"/>
                <a:gd name="connsiteY2" fmla="*/ 0 h 3406638"/>
                <a:gd name="connsiteX3" fmla="*/ 1933400 w 2762000"/>
                <a:gd name="connsiteY3" fmla="*/ 0 h 3406638"/>
                <a:gd name="connsiteX4" fmla="*/ 2762000 w 2762000"/>
                <a:gd name="connsiteY4" fmla="*/ 0 h 3406638"/>
                <a:gd name="connsiteX5" fmla="*/ 2762000 w 2762000"/>
                <a:gd name="connsiteY5" fmla="*/ 613195 h 3406638"/>
                <a:gd name="connsiteX6" fmla="*/ 2762000 w 2762000"/>
                <a:gd name="connsiteY6" fmla="*/ 1260456 h 3406638"/>
                <a:gd name="connsiteX7" fmla="*/ 2762000 w 2762000"/>
                <a:gd name="connsiteY7" fmla="*/ 1873651 h 3406638"/>
                <a:gd name="connsiteX8" fmla="*/ 2762000 w 2762000"/>
                <a:gd name="connsiteY8" fmla="*/ 2623111 h 3406638"/>
                <a:gd name="connsiteX9" fmla="*/ 2762000 w 2762000"/>
                <a:gd name="connsiteY9" fmla="*/ 3406638 h 3406638"/>
                <a:gd name="connsiteX10" fmla="*/ 2071500 w 2762000"/>
                <a:gd name="connsiteY10" fmla="*/ 3406638 h 3406638"/>
                <a:gd name="connsiteX11" fmla="*/ 1408620 w 2762000"/>
                <a:gd name="connsiteY11" fmla="*/ 3406638 h 3406638"/>
                <a:gd name="connsiteX12" fmla="*/ 800980 w 2762000"/>
                <a:gd name="connsiteY12" fmla="*/ 3406638 h 3406638"/>
                <a:gd name="connsiteX13" fmla="*/ 0 w 2762000"/>
                <a:gd name="connsiteY13" fmla="*/ 3406638 h 3406638"/>
                <a:gd name="connsiteX14" fmla="*/ 0 w 2762000"/>
                <a:gd name="connsiteY14" fmla="*/ 2725310 h 3406638"/>
                <a:gd name="connsiteX15" fmla="*/ 0 w 2762000"/>
                <a:gd name="connsiteY15" fmla="*/ 2043983 h 3406638"/>
                <a:gd name="connsiteX16" fmla="*/ 0 w 2762000"/>
                <a:gd name="connsiteY16" fmla="*/ 1328589 h 3406638"/>
                <a:gd name="connsiteX17" fmla="*/ 0 w 2762000"/>
                <a:gd name="connsiteY17" fmla="*/ 647261 h 3406638"/>
                <a:gd name="connsiteX18" fmla="*/ 0 w 2762000"/>
                <a:gd name="connsiteY18" fmla="*/ 0 h 340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62000" h="3406638" fill="none" extrusionOk="0">
                  <a:moveTo>
                    <a:pt x="0" y="0"/>
                  </a:moveTo>
                  <a:cubicBezTo>
                    <a:pt x="210705" y="-26666"/>
                    <a:pt x="347828" y="10154"/>
                    <a:pt x="662880" y="0"/>
                  </a:cubicBezTo>
                  <a:cubicBezTo>
                    <a:pt x="977932" y="-10154"/>
                    <a:pt x="1091700" y="943"/>
                    <a:pt x="1298140" y="0"/>
                  </a:cubicBezTo>
                  <a:cubicBezTo>
                    <a:pt x="1504580" y="-943"/>
                    <a:pt x="1648217" y="25944"/>
                    <a:pt x="1933400" y="0"/>
                  </a:cubicBezTo>
                  <a:cubicBezTo>
                    <a:pt x="2218583" y="-25944"/>
                    <a:pt x="2348851" y="32597"/>
                    <a:pt x="2762000" y="0"/>
                  </a:cubicBezTo>
                  <a:cubicBezTo>
                    <a:pt x="2774743" y="181201"/>
                    <a:pt x="2754778" y="332741"/>
                    <a:pt x="2762000" y="613195"/>
                  </a:cubicBezTo>
                  <a:cubicBezTo>
                    <a:pt x="2769222" y="893650"/>
                    <a:pt x="2786165" y="984819"/>
                    <a:pt x="2762000" y="1260456"/>
                  </a:cubicBezTo>
                  <a:cubicBezTo>
                    <a:pt x="2737835" y="1536093"/>
                    <a:pt x="2764756" y="1630292"/>
                    <a:pt x="2762000" y="1873651"/>
                  </a:cubicBezTo>
                  <a:cubicBezTo>
                    <a:pt x="2759244" y="2117011"/>
                    <a:pt x="2732372" y="2306235"/>
                    <a:pt x="2762000" y="2623111"/>
                  </a:cubicBezTo>
                  <a:cubicBezTo>
                    <a:pt x="2791628" y="2939987"/>
                    <a:pt x="2799700" y="3072207"/>
                    <a:pt x="2762000" y="3406638"/>
                  </a:cubicBezTo>
                  <a:cubicBezTo>
                    <a:pt x="2482468" y="3409480"/>
                    <a:pt x="2385836" y="3435041"/>
                    <a:pt x="2071500" y="3406638"/>
                  </a:cubicBezTo>
                  <a:cubicBezTo>
                    <a:pt x="1757164" y="3378235"/>
                    <a:pt x="1705193" y="3407432"/>
                    <a:pt x="1408620" y="3406638"/>
                  </a:cubicBezTo>
                  <a:cubicBezTo>
                    <a:pt x="1112047" y="3405844"/>
                    <a:pt x="937871" y="3434701"/>
                    <a:pt x="800980" y="3406638"/>
                  </a:cubicBezTo>
                  <a:cubicBezTo>
                    <a:pt x="664089" y="3378575"/>
                    <a:pt x="340699" y="3381165"/>
                    <a:pt x="0" y="3406638"/>
                  </a:cubicBezTo>
                  <a:cubicBezTo>
                    <a:pt x="-28198" y="3208124"/>
                    <a:pt x="12623" y="2980277"/>
                    <a:pt x="0" y="2725310"/>
                  </a:cubicBezTo>
                  <a:cubicBezTo>
                    <a:pt x="-12623" y="2470343"/>
                    <a:pt x="9940" y="2337259"/>
                    <a:pt x="0" y="2043983"/>
                  </a:cubicBezTo>
                  <a:cubicBezTo>
                    <a:pt x="-9940" y="1750707"/>
                    <a:pt x="8783" y="1481893"/>
                    <a:pt x="0" y="1328589"/>
                  </a:cubicBezTo>
                  <a:cubicBezTo>
                    <a:pt x="-8783" y="1175285"/>
                    <a:pt x="-2902" y="787274"/>
                    <a:pt x="0" y="647261"/>
                  </a:cubicBezTo>
                  <a:cubicBezTo>
                    <a:pt x="2902" y="507248"/>
                    <a:pt x="-8518" y="251358"/>
                    <a:pt x="0" y="0"/>
                  </a:cubicBezTo>
                  <a:close/>
                </a:path>
                <a:path w="2762000" h="3406638" stroke="0" extrusionOk="0">
                  <a:moveTo>
                    <a:pt x="0" y="0"/>
                  </a:moveTo>
                  <a:cubicBezTo>
                    <a:pt x="168680" y="-28949"/>
                    <a:pt x="422298" y="28254"/>
                    <a:pt x="635260" y="0"/>
                  </a:cubicBezTo>
                  <a:cubicBezTo>
                    <a:pt x="848222" y="-28254"/>
                    <a:pt x="974914" y="-30562"/>
                    <a:pt x="1298140" y="0"/>
                  </a:cubicBezTo>
                  <a:cubicBezTo>
                    <a:pt x="1621366" y="30562"/>
                    <a:pt x="1716843" y="-2083"/>
                    <a:pt x="1988640" y="0"/>
                  </a:cubicBezTo>
                  <a:cubicBezTo>
                    <a:pt x="2260437" y="2083"/>
                    <a:pt x="2400147" y="33723"/>
                    <a:pt x="2762000" y="0"/>
                  </a:cubicBezTo>
                  <a:cubicBezTo>
                    <a:pt x="2747845" y="153660"/>
                    <a:pt x="2750273" y="506745"/>
                    <a:pt x="2762000" y="647261"/>
                  </a:cubicBezTo>
                  <a:cubicBezTo>
                    <a:pt x="2773727" y="787777"/>
                    <a:pt x="2755824" y="1052870"/>
                    <a:pt x="2762000" y="1328589"/>
                  </a:cubicBezTo>
                  <a:cubicBezTo>
                    <a:pt x="2768176" y="1604308"/>
                    <a:pt x="2739161" y="1768450"/>
                    <a:pt x="2762000" y="1941784"/>
                  </a:cubicBezTo>
                  <a:cubicBezTo>
                    <a:pt x="2784839" y="2115118"/>
                    <a:pt x="2758149" y="2278694"/>
                    <a:pt x="2762000" y="2520912"/>
                  </a:cubicBezTo>
                  <a:cubicBezTo>
                    <a:pt x="2765851" y="2763130"/>
                    <a:pt x="2743414" y="3032631"/>
                    <a:pt x="2762000" y="3406638"/>
                  </a:cubicBezTo>
                  <a:cubicBezTo>
                    <a:pt x="2586699" y="3392836"/>
                    <a:pt x="2371421" y="3375760"/>
                    <a:pt x="2099120" y="3406638"/>
                  </a:cubicBezTo>
                  <a:cubicBezTo>
                    <a:pt x="1826819" y="3437516"/>
                    <a:pt x="1693668" y="3375041"/>
                    <a:pt x="1463860" y="3406638"/>
                  </a:cubicBezTo>
                  <a:cubicBezTo>
                    <a:pt x="1234052" y="3438235"/>
                    <a:pt x="1078824" y="3382439"/>
                    <a:pt x="745740" y="3406638"/>
                  </a:cubicBezTo>
                  <a:cubicBezTo>
                    <a:pt x="412656" y="3430837"/>
                    <a:pt x="161282" y="3405701"/>
                    <a:pt x="0" y="3406638"/>
                  </a:cubicBezTo>
                  <a:cubicBezTo>
                    <a:pt x="-6475" y="3105448"/>
                    <a:pt x="-28512" y="2930506"/>
                    <a:pt x="0" y="2657178"/>
                  </a:cubicBezTo>
                  <a:cubicBezTo>
                    <a:pt x="28512" y="2383850"/>
                    <a:pt x="-6213" y="2295067"/>
                    <a:pt x="0" y="1975850"/>
                  </a:cubicBezTo>
                  <a:cubicBezTo>
                    <a:pt x="6213" y="1656633"/>
                    <a:pt x="-14425" y="1493379"/>
                    <a:pt x="0" y="1294522"/>
                  </a:cubicBezTo>
                  <a:cubicBezTo>
                    <a:pt x="14425" y="1095665"/>
                    <a:pt x="19122" y="814261"/>
                    <a:pt x="0" y="647261"/>
                  </a:cubicBezTo>
                  <a:cubicBezTo>
                    <a:pt x="-19122" y="480261"/>
                    <a:pt x="-19268" y="308868"/>
                    <a:pt x="0" y="0"/>
                  </a:cubicBezTo>
                  <a:close/>
                </a:path>
              </a:pathLst>
            </a:custGeom>
            <a:solidFill>
              <a:schemeClr val="bg1">
                <a:lumMod val="95000"/>
              </a:schemeClr>
            </a:solidFill>
            <a:ln w="19050">
              <a:solidFill>
                <a:schemeClr val="accent3"/>
              </a:solidFill>
              <a:prstDash val="solid"/>
              <a:extLst>
                <a:ext uri="{C807C97D-BFC1-408E-A445-0C87EB9F89A2}">
                  <ask:lineSketchStyleProps xmlns:ask="http://schemas.microsoft.com/office/drawing/2018/sketchyshapes" xmlns="" sd="216108608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dirty="0">
                <a:solidFill>
                  <a:schemeClr val="bg2"/>
                </a:solidFill>
              </a:endParaRPr>
            </a:p>
          </p:txBody>
        </p:sp>
        <p:sp>
          <p:nvSpPr>
            <p:cNvPr id="6" name="Rectangle 5">
              <a:extLst>
                <a:ext uri="{FF2B5EF4-FFF2-40B4-BE49-F238E27FC236}">
                  <a16:creationId xmlns:a16="http://schemas.microsoft.com/office/drawing/2014/main" id="{4DA1410F-662F-44E7-B89A-8626C722A4A0}"/>
                </a:ext>
              </a:extLst>
            </p:cNvPr>
            <p:cNvSpPr/>
            <p:nvPr/>
          </p:nvSpPr>
          <p:spPr>
            <a:xfrm>
              <a:off x="3169857" y="1196862"/>
              <a:ext cx="2762000" cy="3406638"/>
            </a:xfrm>
            <a:custGeom>
              <a:avLst/>
              <a:gdLst>
                <a:gd name="connsiteX0" fmla="*/ 0 w 2762000"/>
                <a:gd name="connsiteY0" fmla="*/ 0 h 3406638"/>
                <a:gd name="connsiteX1" fmla="*/ 690500 w 2762000"/>
                <a:gd name="connsiteY1" fmla="*/ 0 h 3406638"/>
                <a:gd name="connsiteX2" fmla="*/ 1436240 w 2762000"/>
                <a:gd name="connsiteY2" fmla="*/ 0 h 3406638"/>
                <a:gd name="connsiteX3" fmla="*/ 2154360 w 2762000"/>
                <a:gd name="connsiteY3" fmla="*/ 0 h 3406638"/>
                <a:gd name="connsiteX4" fmla="*/ 2762000 w 2762000"/>
                <a:gd name="connsiteY4" fmla="*/ 0 h 3406638"/>
                <a:gd name="connsiteX5" fmla="*/ 2762000 w 2762000"/>
                <a:gd name="connsiteY5" fmla="*/ 681328 h 3406638"/>
                <a:gd name="connsiteX6" fmla="*/ 2762000 w 2762000"/>
                <a:gd name="connsiteY6" fmla="*/ 1260456 h 3406638"/>
                <a:gd name="connsiteX7" fmla="*/ 2762000 w 2762000"/>
                <a:gd name="connsiteY7" fmla="*/ 1873651 h 3406638"/>
                <a:gd name="connsiteX8" fmla="*/ 2762000 w 2762000"/>
                <a:gd name="connsiteY8" fmla="*/ 2623111 h 3406638"/>
                <a:gd name="connsiteX9" fmla="*/ 2762000 w 2762000"/>
                <a:gd name="connsiteY9" fmla="*/ 3406638 h 3406638"/>
                <a:gd name="connsiteX10" fmla="*/ 2043880 w 2762000"/>
                <a:gd name="connsiteY10" fmla="*/ 3406638 h 3406638"/>
                <a:gd name="connsiteX11" fmla="*/ 1325760 w 2762000"/>
                <a:gd name="connsiteY11" fmla="*/ 3406638 h 3406638"/>
                <a:gd name="connsiteX12" fmla="*/ 690500 w 2762000"/>
                <a:gd name="connsiteY12" fmla="*/ 3406638 h 3406638"/>
                <a:gd name="connsiteX13" fmla="*/ 0 w 2762000"/>
                <a:gd name="connsiteY13" fmla="*/ 3406638 h 3406638"/>
                <a:gd name="connsiteX14" fmla="*/ 0 w 2762000"/>
                <a:gd name="connsiteY14" fmla="*/ 2793443 h 3406638"/>
                <a:gd name="connsiteX15" fmla="*/ 0 w 2762000"/>
                <a:gd name="connsiteY15" fmla="*/ 2078049 h 3406638"/>
                <a:gd name="connsiteX16" fmla="*/ 0 w 2762000"/>
                <a:gd name="connsiteY16" fmla="*/ 1430788 h 3406638"/>
                <a:gd name="connsiteX17" fmla="*/ 0 w 2762000"/>
                <a:gd name="connsiteY17" fmla="*/ 817593 h 3406638"/>
                <a:gd name="connsiteX18" fmla="*/ 0 w 2762000"/>
                <a:gd name="connsiteY18" fmla="*/ 0 h 340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62000" h="3406638" fill="none" extrusionOk="0">
                  <a:moveTo>
                    <a:pt x="0" y="0"/>
                  </a:moveTo>
                  <a:cubicBezTo>
                    <a:pt x="334798" y="-4045"/>
                    <a:pt x="488069" y="-7601"/>
                    <a:pt x="690500" y="0"/>
                  </a:cubicBezTo>
                  <a:cubicBezTo>
                    <a:pt x="892931" y="7601"/>
                    <a:pt x="1136645" y="32543"/>
                    <a:pt x="1436240" y="0"/>
                  </a:cubicBezTo>
                  <a:cubicBezTo>
                    <a:pt x="1735835" y="-32543"/>
                    <a:pt x="1969373" y="2522"/>
                    <a:pt x="2154360" y="0"/>
                  </a:cubicBezTo>
                  <a:cubicBezTo>
                    <a:pt x="2339347" y="-2522"/>
                    <a:pt x="2541373" y="5065"/>
                    <a:pt x="2762000" y="0"/>
                  </a:cubicBezTo>
                  <a:cubicBezTo>
                    <a:pt x="2757219" y="194814"/>
                    <a:pt x="2772730" y="371198"/>
                    <a:pt x="2762000" y="681328"/>
                  </a:cubicBezTo>
                  <a:cubicBezTo>
                    <a:pt x="2751270" y="991458"/>
                    <a:pt x="2770390" y="1063771"/>
                    <a:pt x="2762000" y="1260456"/>
                  </a:cubicBezTo>
                  <a:cubicBezTo>
                    <a:pt x="2753610" y="1457141"/>
                    <a:pt x="2744218" y="1633528"/>
                    <a:pt x="2762000" y="1873651"/>
                  </a:cubicBezTo>
                  <a:cubicBezTo>
                    <a:pt x="2779782" y="2113774"/>
                    <a:pt x="2751238" y="2470769"/>
                    <a:pt x="2762000" y="2623111"/>
                  </a:cubicBezTo>
                  <a:cubicBezTo>
                    <a:pt x="2772762" y="2775453"/>
                    <a:pt x="2729801" y="3076110"/>
                    <a:pt x="2762000" y="3406638"/>
                  </a:cubicBezTo>
                  <a:cubicBezTo>
                    <a:pt x="2454832" y="3437414"/>
                    <a:pt x="2258865" y="3437905"/>
                    <a:pt x="2043880" y="3406638"/>
                  </a:cubicBezTo>
                  <a:cubicBezTo>
                    <a:pt x="1828895" y="3375371"/>
                    <a:pt x="1608665" y="3415060"/>
                    <a:pt x="1325760" y="3406638"/>
                  </a:cubicBezTo>
                  <a:cubicBezTo>
                    <a:pt x="1042855" y="3398216"/>
                    <a:pt x="820235" y="3410769"/>
                    <a:pt x="690500" y="3406638"/>
                  </a:cubicBezTo>
                  <a:cubicBezTo>
                    <a:pt x="560765" y="3402507"/>
                    <a:pt x="249145" y="3417254"/>
                    <a:pt x="0" y="3406638"/>
                  </a:cubicBezTo>
                  <a:cubicBezTo>
                    <a:pt x="21501" y="3268385"/>
                    <a:pt x="-11621" y="3074321"/>
                    <a:pt x="0" y="2793443"/>
                  </a:cubicBezTo>
                  <a:cubicBezTo>
                    <a:pt x="11621" y="2512566"/>
                    <a:pt x="-28371" y="2323855"/>
                    <a:pt x="0" y="2078049"/>
                  </a:cubicBezTo>
                  <a:cubicBezTo>
                    <a:pt x="28371" y="1832243"/>
                    <a:pt x="-16187" y="1583576"/>
                    <a:pt x="0" y="1430788"/>
                  </a:cubicBezTo>
                  <a:cubicBezTo>
                    <a:pt x="16187" y="1278000"/>
                    <a:pt x="-16275" y="947874"/>
                    <a:pt x="0" y="817593"/>
                  </a:cubicBezTo>
                  <a:cubicBezTo>
                    <a:pt x="16275" y="687312"/>
                    <a:pt x="33917" y="406824"/>
                    <a:pt x="0" y="0"/>
                  </a:cubicBezTo>
                  <a:close/>
                </a:path>
                <a:path w="2762000" h="3406638" stroke="0" extrusionOk="0">
                  <a:moveTo>
                    <a:pt x="0" y="0"/>
                  </a:moveTo>
                  <a:cubicBezTo>
                    <a:pt x="233750" y="-27715"/>
                    <a:pt x="391210" y="5958"/>
                    <a:pt x="607640" y="0"/>
                  </a:cubicBezTo>
                  <a:cubicBezTo>
                    <a:pt x="824070" y="-5958"/>
                    <a:pt x="956631" y="20835"/>
                    <a:pt x="1215280" y="0"/>
                  </a:cubicBezTo>
                  <a:cubicBezTo>
                    <a:pt x="1473929" y="-20835"/>
                    <a:pt x="1701306" y="16922"/>
                    <a:pt x="1822920" y="0"/>
                  </a:cubicBezTo>
                  <a:cubicBezTo>
                    <a:pt x="1944534" y="-16922"/>
                    <a:pt x="2522743" y="33335"/>
                    <a:pt x="2762000" y="0"/>
                  </a:cubicBezTo>
                  <a:cubicBezTo>
                    <a:pt x="2737424" y="187368"/>
                    <a:pt x="2763017" y="387973"/>
                    <a:pt x="2762000" y="681328"/>
                  </a:cubicBezTo>
                  <a:cubicBezTo>
                    <a:pt x="2760983" y="974683"/>
                    <a:pt x="2779455" y="1146439"/>
                    <a:pt x="2762000" y="1328589"/>
                  </a:cubicBezTo>
                  <a:cubicBezTo>
                    <a:pt x="2744545" y="1510739"/>
                    <a:pt x="2745670" y="1715353"/>
                    <a:pt x="2762000" y="1941784"/>
                  </a:cubicBezTo>
                  <a:cubicBezTo>
                    <a:pt x="2778330" y="2168216"/>
                    <a:pt x="2784605" y="2364539"/>
                    <a:pt x="2762000" y="2623111"/>
                  </a:cubicBezTo>
                  <a:cubicBezTo>
                    <a:pt x="2739395" y="2881683"/>
                    <a:pt x="2785432" y="3172225"/>
                    <a:pt x="2762000" y="3406638"/>
                  </a:cubicBezTo>
                  <a:cubicBezTo>
                    <a:pt x="2475272" y="3405999"/>
                    <a:pt x="2358941" y="3438053"/>
                    <a:pt x="2071500" y="3406638"/>
                  </a:cubicBezTo>
                  <a:cubicBezTo>
                    <a:pt x="1784059" y="3375223"/>
                    <a:pt x="1543194" y="3429460"/>
                    <a:pt x="1353380" y="3406638"/>
                  </a:cubicBezTo>
                  <a:cubicBezTo>
                    <a:pt x="1163566" y="3383816"/>
                    <a:pt x="903838" y="3428886"/>
                    <a:pt x="635260" y="3406638"/>
                  </a:cubicBezTo>
                  <a:cubicBezTo>
                    <a:pt x="366682" y="3384390"/>
                    <a:pt x="294352" y="3428151"/>
                    <a:pt x="0" y="3406638"/>
                  </a:cubicBezTo>
                  <a:cubicBezTo>
                    <a:pt x="-16091" y="3090606"/>
                    <a:pt x="17490" y="2893298"/>
                    <a:pt x="0" y="2657178"/>
                  </a:cubicBezTo>
                  <a:cubicBezTo>
                    <a:pt x="-17490" y="2421058"/>
                    <a:pt x="25215" y="2238686"/>
                    <a:pt x="0" y="1907717"/>
                  </a:cubicBezTo>
                  <a:cubicBezTo>
                    <a:pt x="-25215" y="1576748"/>
                    <a:pt x="-30476" y="1374246"/>
                    <a:pt x="0" y="1158257"/>
                  </a:cubicBezTo>
                  <a:cubicBezTo>
                    <a:pt x="30476" y="942268"/>
                    <a:pt x="-12712" y="307566"/>
                    <a:pt x="0" y="0"/>
                  </a:cubicBezTo>
                  <a:close/>
                </a:path>
              </a:pathLst>
            </a:custGeom>
            <a:solidFill>
              <a:schemeClr val="bg1">
                <a:lumMod val="95000"/>
              </a:schemeClr>
            </a:solidFill>
            <a:ln w="19050">
              <a:solidFill>
                <a:schemeClr val="accent3"/>
              </a:solidFill>
              <a:prstDash val="solid"/>
              <a:extLst>
                <a:ext uri="{C807C97D-BFC1-408E-A445-0C87EB9F89A2}">
                  <ask:lineSketchStyleProps xmlns:ask="http://schemas.microsoft.com/office/drawing/2018/sketchyshapes" xmlns="" sd="425714759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dirty="0">
                <a:solidFill>
                  <a:schemeClr val="bg2"/>
                </a:solidFill>
              </a:endParaRPr>
            </a:p>
          </p:txBody>
        </p:sp>
        <p:sp>
          <p:nvSpPr>
            <p:cNvPr id="7" name="Content Placeholder 2">
              <a:extLst>
                <a:ext uri="{FF2B5EF4-FFF2-40B4-BE49-F238E27FC236}">
                  <a16:creationId xmlns:a16="http://schemas.microsoft.com/office/drawing/2014/main" id="{01B3FEA2-4CB0-48B1-959B-F63FB3715EDE}"/>
                </a:ext>
              </a:extLst>
            </p:cNvPr>
            <p:cNvSpPr txBox="1">
              <a:spLocks/>
            </p:cNvSpPr>
            <p:nvPr/>
          </p:nvSpPr>
          <p:spPr>
            <a:xfrm>
              <a:off x="317307" y="1283609"/>
              <a:ext cx="2406401" cy="3241538"/>
            </a:xfrm>
            <a:prstGeom prst="rect">
              <a:avLst/>
            </a:prstGeom>
          </p:spPr>
          <p:txBody>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7000"/>
                </a:lnSpc>
                <a:spcBef>
                  <a:spcPts val="600"/>
                </a:spcBef>
                <a:spcAft>
                  <a:spcPts val="600"/>
                </a:spcAft>
                <a:buNone/>
              </a:pPr>
              <a:r>
                <a:rPr lang="en-AU" sz="1200" dirty="0">
                  <a:latin typeface="Arial" panose="020B0604020202020204" pitchFamily="34" charset="0"/>
                  <a:hlinkClick r:id="rId2"/>
                </a:rPr>
                <a:t>Chief Psychiatrist Report</a:t>
              </a:r>
              <a:endParaRPr lang="en-AU" sz="1200" dirty="0">
                <a:latin typeface="Arial" panose="020B0604020202020204" pitchFamily="34" charset="0"/>
              </a:endParaRPr>
            </a:p>
          </p:txBody>
        </p:sp>
        <p:sp>
          <p:nvSpPr>
            <p:cNvPr id="8" name="Content Placeholder 2">
              <a:extLst>
                <a:ext uri="{FF2B5EF4-FFF2-40B4-BE49-F238E27FC236}">
                  <a16:creationId xmlns:a16="http://schemas.microsoft.com/office/drawing/2014/main" id="{A9E42AA0-55F0-4EA3-BF38-4E66094034A9}"/>
                </a:ext>
              </a:extLst>
            </p:cNvPr>
            <p:cNvSpPr txBox="1">
              <a:spLocks/>
            </p:cNvSpPr>
            <p:nvPr/>
          </p:nvSpPr>
          <p:spPr>
            <a:xfrm>
              <a:off x="3433718" y="1283609"/>
              <a:ext cx="2255520" cy="3241538"/>
            </a:xfrm>
            <a:prstGeom prst="rect">
              <a:avLst/>
            </a:prstGeom>
          </p:spPr>
          <p:txBody>
            <a:bodyPr vert="horz" lIns="0" tIns="45713" rIns="0" bIns="45713" rtlCol="0">
              <a:noAutofit/>
            </a:bodyPr>
            <a:lstStyle>
              <a:lvl1pPr marL="0" indent="0" algn="l" defTabSz="914349" rtl="0" eaLnBrk="1" latinLnBrk="0" hangingPunct="1">
                <a:spcBef>
                  <a:spcPts val="1200"/>
                </a:spcBef>
                <a:buFont typeface="Arial" pitchFamily="34" charset="0"/>
                <a:buNone/>
                <a:defRPr sz="1300" kern="1200" spc="0">
                  <a:solidFill>
                    <a:schemeClr val="tx1"/>
                  </a:solidFill>
                  <a:latin typeface="Segoe UI Semibold" panose="020B0702040204020203" pitchFamily="34" charset="0"/>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Segoe UI Semibold" panose="020B0702040204020203" pitchFamily="34" charset="0"/>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7000"/>
                </a:lnSpc>
                <a:spcBef>
                  <a:spcPts val="600"/>
                </a:spcBef>
                <a:spcAft>
                  <a:spcPts val="600"/>
                </a:spcAft>
              </a:pPr>
              <a:r>
                <a:rPr lang="en-AU" sz="1200" dirty="0">
                  <a:latin typeface="Arial" panose="020B0604020202020204" pitchFamily="34" charset="0"/>
                  <a:hlinkClick r:id="rId3"/>
                </a:rPr>
                <a:t>Taskforce Website</a:t>
              </a:r>
              <a:endParaRPr lang="en-AU" sz="1200" dirty="0">
                <a:latin typeface="+mj-lt"/>
              </a:endParaRPr>
            </a:p>
            <a:p>
              <a:pPr algn="ctr">
                <a:lnSpc>
                  <a:spcPct val="107000"/>
                </a:lnSpc>
                <a:spcBef>
                  <a:spcPts val="600"/>
                </a:spcBef>
                <a:spcAft>
                  <a:spcPts val="600"/>
                </a:spcAft>
              </a:pPr>
              <a:endParaRPr lang="en-AU" sz="1200" dirty="0">
                <a:latin typeface="Arial" panose="020B0604020202020204" pitchFamily="34" charset="0"/>
              </a:endParaRPr>
            </a:p>
          </p:txBody>
        </p:sp>
        <p:sp>
          <p:nvSpPr>
            <p:cNvPr id="9" name="Content Placeholder 2">
              <a:extLst>
                <a:ext uri="{FF2B5EF4-FFF2-40B4-BE49-F238E27FC236}">
                  <a16:creationId xmlns:a16="http://schemas.microsoft.com/office/drawing/2014/main" id="{FCF2EA5F-E913-4ED8-B2F1-6BD17A404C9E}"/>
                </a:ext>
              </a:extLst>
            </p:cNvPr>
            <p:cNvSpPr txBox="1">
              <a:spLocks/>
            </p:cNvSpPr>
            <p:nvPr/>
          </p:nvSpPr>
          <p:spPr>
            <a:xfrm>
              <a:off x="6376657" y="1283609"/>
              <a:ext cx="2406401" cy="3241538"/>
            </a:xfrm>
            <a:prstGeom prst="rect">
              <a:avLst/>
            </a:prstGeom>
          </p:spPr>
          <p:txBody>
            <a:bodyPr vert="horz" lIns="0" tIns="45713" rIns="0" bIns="45713" rtlCol="0">
              <a:noAutofit/>
            </a:bodyPr>
            <a:lstStyle>
              <a:lvl1pPr marL="0" indent="0" algn="l" defTabSz="914349" rtl="0" eaLnBrk="1" latinLnBrk="0" hangingPunct="1">
                <a:spcBef>
                  <a:spcPts val="1200"/>
                </a:spcBef>
                <a:buFont typeface="Arial" pitchFamily="34" charset="0"/>
                <a:buNone/>
                <a:defRPr sz="1300" kern="1200" spc="0">
                  <a:solidFill>
                    <a:schemeClr val="tx1"/>
                  </a:solidFill>
                  <a:latin typeface="Segoe UI Semibold" panose="020B0702040204020203" pitchFamily="34" charset="0"/>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Segoe UI Semibold" panose="020B0702040204020203" pitchFamily="34" charset="0"/>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Segoe UI Semibold" panose="020B0702040204020203" pitchFamily="34" charset="0"/>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7000"/>
                </a:lnSpc>
                <a:spcBef>
                  <a:spcPts val="600"/>
                </a:spcBef>
                <a:spcAft>
                  <a:spcPts val="600"/>
                </a:spcAft>
              </a:pPr>
              <a:r>
                <a:rPr lang="en-AU" sz="1200" dirty="0">
                  <a:latin typeface="Arial" panose="020B0604020202020204" pitchFamily="34" charset="0"/>
                </a:rPr>
                <a:t>Taskforce Terms of Reference</a:t>
              </a:r>
            </a:p>
          </p:txBody>
        </p:sp>
      </p:grpSp>
      <p:sp>
        <p:nvSpPr>
          <p:cNvPr id="11" name="Title 1">
            <a:extLst>
              <a:ext uri="{FF2B5EF4-FFF2-40B4-BE49-F238E27FC236}">
                <a16:creationId xmlns:a16="http://schemas.microsoft.com/office/drawing/2014/main" id="{D4A0484D-842E-4A44-B705-F78CCCC93408}"/>
              </a:ext>
            </a:extLst>
          </p:cNvPr>
          <p:cNvSpPr txBox="1">
            <a:spLocks/>
          </p:cNvSpPr>
          <p:nvPr/>
        </p:nvSpPr>
        <p:spPr bwMode="auto">
          <a:xfrm>
            <a:off x="377722" y="643008"/>
            <a:ext cx="7067018" cy="56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fontScale="97500"/>
          </a:bodyPr>
          <a:lstStyle>
            <a:lvl1pPr algn="l" defTabSz="685800" rtl="0" eaLnBrk="1" fontAlgn="base" hangingPunct="1">
              <a:lnSpc>
                <a:spcPct val="90000"/>
              </a:lnSpc>
              <a:spcBef>
                <a:spcPct val="0"/>
              </a:spcBef>
              <a:spcAft>
                <a:spcPct val="0"/>
              </a:spcAft>
              <a:defRPr sz="3300" b="1" kern="1200">
                <a:solidFill>
                  <a:schemeClr val="accent6"/>
                </a:solidFill>
                <a:latin typeface="+mj-lt"/>
                <a:ea typeface="+mj-ea"/>
                <a:cs typeface="+mj-cs"/>
              </a:defRPr>
            </a:lvl1pPr>
            <a:lvl2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b="1">
                <a:solidFill>
                  <a:schemeClr val="tx1"/>
                </a:solidFill>
                <a:latin typeface="Arial" panose="020B0604020202020204" pitchFamily="34" charset="0"/>
              </a:defRPr>
            </a:lvl9pPr>
          </a:lstStyle>
          <a:p>
            <a:r>
              <a:rPr lang="en-AU" altLang="en-US" sz="1100" b="0" dirty="0">
                <a:solidFill>
                  <a:schemeClr val="tx1"/>
                </a:solidFill>
              </a:rPr>
              <a:t>Three key sources of information regarding the Taskforce include the Chief Psychiatrist Review, the Taskforce website and the Taskforce Terms of Reference. The Taskforce will publish regular communiques regarding its activities through its website. </a:t>
            </a:r>
            <a:endParaRPr lang="en-AU" altLang="en-US" sz="1600" b="0" dirty="0">
              <a:solidFill>
                <a:schemeClr val="tx1"/>
              </a:solidFill>
            </a:endParaRPr>
          </a:p>
        </p:txBody>
      </p:sp>
      <p:pic>
        <p:nvPicPr>
          <p:cNvPr id="12" name="Picture 11">
            <a:extLst>
              <a:ext uri="{FF2B5EF4-FFF2-40B4-BE49-F238E27FC236}">
                <a16:creationId xmlns:a16="http://schemas.microsoft.com/office/drawing/2014/main" id="{24575EAD-EE1A-41B4-8F97-07E065E4E48D}"/>
              </a:ext>
            </a:extLst>
          </p:cNvPr>
          <p:cNvPicPr>
            <a:picLocks noChangeAspect="1"/>
          </p:cNvPicPr>
          <p:nvPr/>
        </p:nvPicPr>
        <p:blipFill rotWithShape="1">
          <a:blip r:embed="rId4"/>
          <a:srcRect l="13917" t="10424" r="71417" b="12313"/>
          <a:stretch/>
        </p:blipFill>
        <p:spPr>
          <a:xfrm>
            <a:off x="684708" y="1851660"/>
            <a:ext cx="1923027" cy="2721619"/>
          </a:xfrm>
          <a:prstGeom prst="rect">
            <a:avLst/>
          </a:prstGeom>
        </p:spPr>
      </p:pic>
      <p:pic>
        <p:nvPicPr>
          <p:cNvPr id="14" name="Picture 13">
            <a:extLst>
              <a:ext uri="{FF2B5EF4-FFF2-40B4-BE49-F238E27FC236}">
                <a16:creationId xmlns:a16="http://schemas.microsoft.com/office/drawing/2014/main" id="{AB7B0F09-75A2-4174-9CCF-0686355FC24D}"/>
              </a:ext>
            </a:extLst>
          </p:cNvPr>
          <p:cNvPicPr>
            <a:picLocks noChangeAspect="1"/>
          </p:cNvPicPr>
          <p:nvPr/>
        </p:nvPicPr>
        <p:blipFill rotWithShape="1">
          <a:blip r:embed="rId5"/>
          <a:srcRect l="10333" t="6703" r="73214" b="11099"/>
          <a:stretch/>
        </p:blipFill>
        <p:spPr>
          <a:xfrm>
            <a:off x="3335339" y="1856708"/>
            <a:ext cx="2023784" cy="2716571"/>
          </a:xfrm>
          <a:prstGeom prst="rect">
            <a:avLst/>
          </a:prstGeom>
        </p:spPr>
      </p:pic>
      <p:sp>
        <p:nvSpPr>
          <p:cNvPr id="3" name="Rectangle 2">
            <a:extLst>
              <a:ext uri="{FF2B5EF4-FFF2-40B4-BE49-F238E27FC236}">
                <a16:creationId xmlns:a16="http://schemas.microsoft.com/office/drawing/2014/main" id="{E6C4AC52-C522-4E6A-9C6A-074AC24EDE52}"/>
              </a:ext>
            </a:extLst>
          </p:cNvPr>
          <p:cNvSpPr/>
          <p:nvPr/>
        </p:nvSpPr>
        <p:spPr>
          <a:xfrm>
            <a:off x="6034327" y="1851660"/>
            <a:ext cx="1923027" cy="27216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i="1" dirty="0">
                <a:solidFill>
                  <a:schemeClr val="tx1"/>
                </a:solidFill>
              </a:rPr>
              <a:t>Will be distributed ASAP</a:t>
            </a:r>
          </a:p>
        </p:txBody>
      </p:sp>
    </p:spTree>
    <p:extLst>
      <p:ext uri="{BB962C8B-B14F-4D97-AF65-F5344CB8AC3E}">
        <p14:creationId xmlns:p14="http://schemas.microsoft.com/office/powerpoint/2010/main" val="1217829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a:extLst>
              <a:ext uri="{FF2B5EF4-FFF2-40B4-BE49-F238E27FC236}">
                <a16:creationId xmlns:a16="http://schemas.microsoft.com/office/drawing/2014/main" id="{7CEC50B8-3D85-4B5A-A7A5-F3FF4DE7D0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64438" y="542925"/>
            <a:ext cx="1258887"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PT template - - ww4wa">
  <a:themeElements>
    <a:clrScheme name="Custom 9">
      <a:dk1>
        <a:sysClr val="windowText" lastClr="000000"/>
      </a:dk1>
      <a:lt1>
        <a:sysClr val="window" lastClr="FFFFFF"/>
      </a:lt1>
      <a:dk2>
        <a:srgbClr val="414142"/>
      </a:dk2>
      <a:lt2>
        <a:srgbClr val="FFFFFF"/>
      </a:lt2>
      <a:accent1>
        <a:srgbClr val="FFCA09"/>
      </a:accent1>
      <a:accent2>
        <a:srgbClr val="A6CE39"/>
      </a:accent2>
      <a:accent3>
        <a:srgbClr val="0EAA91"/>
      </a:accent3>
      <a:accent4>
        <a:srgbClr val="814283"/>
      </a:accent4>
      <a:accent5>
        <a:srgbClr val="FAA639"/>
      </a:accent5>
      <a:accent6>
        <a:srgbClr val="CC6F29"/>
      </a:accent6>
      <a:hlink>
        <a:srgbClr val="0EAA91"/>
      </a:hlink>
      <a:folHlink>
        <a:srgbClr val="8142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 - - ww4wa  -  Compatibility Mode" id="{5F04DEE9-DFCB-46C7-AA4C-65B92942071C}" vid="{137FE9D8-3CA0-4B79-B0D2-097126906D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40C6BCCD760643B39959CB7E58BC04" ma:contentTypeVersion="6" ma:contentTypeDescription="Create a new document." ma:contentTypeScope="" ma:versionID="5d4a164352bb7c7e3dad93230722b82d">
  <xsd:schema xmlns:xsd="http://www.w3.org/2001/XMLSchema" xmlns:xs="http://www.w3.org/2001/XMLSchema" xmlns:p="http://schemas.microsoft.com/office/2006/metadata/properties" xmlns:ns2="cc210ef7-1fd4-40b0-aeb0-0d467c7997aa" xmlns:ns3="7a940524-ce89-4737-8dad-d1470a706499" targetNamespace="http://schemas.microsoft.com/office/2006/metadata/properties" ma:root="true" ma:fieldsID="0acf093f661128ae9fe8337e5be6f92e" ns2:_="" ns3:_="">
    <xsd:import namespace="cc210ef7-1fd4-40b0-aeb0-0d467c7997aa"/>
    <xsd:import namespace="7a940524-ce89-4737-8dad-d1470a7064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10ef7-1fd4-40b0-aeb0-0d467c7997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940524-ce89-4737-8dad-d1470a70649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2A77F8-07FD-4322-8912-33D5393CF7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10ef7-1fd4-40b0-aeb0-0d467c7997aa"/>
    <ds:schemaRef ds:uri="7a940524-ce89-4737-8dad-d1470a7064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1A0A71-CFC5-483E-A9DC-A12C122369E1}">
  <ds:schemaRefs>
    <ds:schemaRef ds:uri="http://schemas.microsoft.com/sharepoint/v3/contenttype/forms"/>
  </ds:schemaRefs>
</ds:datastoreItem>
</file>

<file path=customXml/itemProps3.xml><?xml version="1.0" encoding="utf-8"?>
<ds:datastoreItem xmlns:ds="http://schemas.openxmlformats.org/officeDocument/2006/customXml" ds:itemID="{79AF1219-257D-4C10-B93A-CDDB43DDBACA}">
  <ds:schemaRefs>
    <ds:schemaRef ds:uri="http://schemas.microsoft.com/office/2006/documentManagement/types"/>
    <ds:schemaRef ds:uri="http://www.w3.org/XML/1998/namespace"/>
    <ds:schemaRef ds:uri="http://purl.org/dc/terms/"/>
    <ds:schemaRef ds:uri="cc210ef7-1fd4-40b0-aeb0-0d467c7997aa"/>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7a940524-ce89-4737-8dad-d1470a70649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 template -  - ww4wa</Template>
  <TotalTime>4464</TotalTime>
  <Words>1694</Words>
  <Application>Microsoft Office PowerPoint</Application>
  <PresentationFormat>On-screen Show (16:9)</PresentationFormat>
  <Paragraphs>164</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Segoe UI</vt:lpstr>
      <vt:lpstr>Segoe UI Semilight</vt:lpstr>
      <vt:lpstr>Times New Roman</vt:lpstr>
      <vt:lpstr>PPT template - - ww4wa</vt:lpstr>
      <vt:lpstr>Ministerial Taskforce into Public Mental Health Services for Infants, Children and Adolescents aged 0-18 in Western Australia  (the ICA Taskforce)  Overview presentation </vt:lpstr>
      <vt:lpstr>Introduction: Context and purpose</vt:lpstr>
      <vt:lpstr>ICA Taskforce structure and resources</vt:lpstr>
      <vt:lpstr>Scope: Beneficiaries and services</vt:lpstr>
      <vt:lpstr>PowerPoint Presentation</vt:lpstr>
      <vt:lpstr>PowerPoint Presentation</vt:lpstr>
      <vt:lpstr>Stakeholder consultation and engagement</vt:lpstr>
      <vt:lpstr>Taskforce: Additional information</vt:lpstr>
      <vt:lpstr>PowerPoint Presentation</vt:lpstr>
    </vt:vector>
  </TitlesOfParts>
  <Company>WA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Roadmap for Community Mental Health Treatment Services, including Emergency Response Services</dc:title>
  <dc:creator>Davis, Katherine</dc:creator>
  <cp:lastModifiedBy>Brett, Belinda</cp:lastModifiedBy>
  <cp:revision>538</cp:revision>
  <cp:lastPrinted>2021-03-17T01:52:31Z</cp:lastPrinted>
  <dcterms:created xsi:type="dcterms:W3CDTF">2021-03-10T05:47:33Z</dcterms:created>
  <dcterms:modified xsi:type="dcterms:W3CDTF">2021-04-30T04:28:16Z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0x010100AE40C6BCCD760643B39959CB7E58BC04</vt:lpwstr>
  </property>
</Properties>
</file>